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60" r:id="rId4"/>
    <p:sldMasterId id="2147483681" r:id="rId5"/>
    <p:sldMasterId id="2147483676" r:id="rId6"/>
  </p:sldMasterIdLst>
  <p:notesMasterIdLst>
    <p:notesMasterId r:id="rId17"/>
  </p:notesMasterIdLst>
  <p:sldIdLst>
    <p:sldId id="270" r:id="rId7"/>
    <p:sldId id="284" r:id="rId8"/>
    <p:sldId id="288" r:id="rId9"/>
    <p:sldId id="285" r:id="rId10"/>
    <p:sldId id="286" r:id="rId11"/>
    <p:sldId id="290" r:id="rId12"/>
    <p:sldId id="287" r:id="rId13"/>
    <p:sldId id="289" r:id="rId14"/>
    <p:sldId id="291" r:id="rId15"/>
    <p:sldId id="283"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Lst>
  <p:custDataLst>
    <p:tags r:id="rId24"/>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81C4"/>
    <a:srgbClr val="29B8CE"/>
    <a:srgbClr val="69C0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C0ED0C-2716-4C4D-B04F-91A8E21D828F}" v="223" dt="2022-05-31T15:38:37.058"/>
    <p1510:client id="{75095FF4-1B40-4A2D-B9CC-6C5346443017}" v="38" dt="2022-06-10T11:14:40.5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22"/>
    <p:restoredTop sz="94717"/>
  </p:normalViewPr>
  <p:slideViewPr>
    <p:cSldViewPr snapToGrid="0">
      <p:cViewPr>
        <p:scale>
          <a:sx n="100" d="100"/>
          <a:sy n="100" d="100"/>
        </p:scale>
        <p:origin x="480" y="9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font" Target="fonts/font3.fntdata"/><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gs" Target="tags/tag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pn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4C7CCA-92A9-7A4E-B4D2-F1F266AD1B54}" type="datetimeFigureOut">
              <a:rPr lang="de-DE" smtClean="0"/>
              <a:t>21.06.22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C2AE26-B8A1-0342-8924-830E82EA4026}" type="slidenum">
              <a:rPr lang="de-DE" smtClean="0"/>
              <a:t>‹#›</a:t>
            </a:fld>
            <a:endParaRPr lang="de-DE"/>
          </a:p>
        </p:txBody>
      </p:sp>
    </p:spTree>
    <p:extLst>
      <p:ext uri="{BB962C8B-B14F-4D97-AF65-F5344CB8AC3E}">
        <p14:creationId xmlns:p14="http://schemas.microsoft.com/office/powerpoint/2010/main" val="2704460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ichpunkte_18pt_Bild rechts">
    <p:bg>
      <p:bgPr>
        <a:solidFill>
          <a:schemeClr val="bg1"/>
        </a:solidFill>
        <a:effectLst/>
      </p:bgPr>
    </p:bg>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9B8CE"/>
                </a:solidFill>
                <a:latin typeface="Calibri" panose="020F0502020204030204" pitchFamily="34" charset="0"/>
                <a:cs typeface="Calibri" panose="020F0502020204030204" pitchFamily="34" charset="0"/>
              </a:defRPr>
            </a:lvl1pPr>
          </a:lstStyle>
          <a:p>
            <a:r>
              <a:rPr lang="de-DE"/>
              <a:t>Headline</a:t>
            </a:r>
          </a:p>
        </p:txBody>
      </p:sp>
      <p:sp>
        <p:nvSpPr>
          <p:cNvPr id="18" name="Bildplatzhalter 17">
            <a:extLst>
              <a:ext uri="{FF2B5EF4-FFF2-40B4-BE49-F238E27FC236}">
                <a16:creationId xmlns:a16="http://schemas.microsoft.com/office/drawing/2014/main" id="{FD2E592D-6FF0-7148-A162-616C819393F2}"/>
              </a:ext>
            </a:extLst>
          </p:cNvPr>
          <p:cNvSpPr>
            <a:spLocks noGrp="1"/>
          </p:cNvSpPr>
          <p:nvPr>
            <p:ph type="pic" sz="quarter" idx="14"/>
          </p:nvPr>
        </p:nvSpPr>
        <p:spPr>
          <a:xfrm>
            <a:off x="5963479" y="1877789"/>
            <a:ext cx="6228522" cy="4097338"/>
          </a:xfrm>
          <a:prstGeom prst="rect">
            <a:avLst/>
          </a:prstGeom>
          <a:solidFill>
            <a:srgbClr val="69C0AC">
              <a:alpha val="10000"/>
            </a:srgbClr>
          </a:solidFill>
        </p:spPr>
        <p:txBody>
          <a:bodyPr/>
          <a:lstStyle/>
          <a:p>
            <a:r>
              <a:rPr lang="en-US"/>
              <a:t>Click icon to add picture</a:t>
            </a:r>
            <a:endParaRPr lang="de-DE"/>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9B8CE"/>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4" y="1877789"/>
            <a:ext cx="5175466" cy="4097338"/>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
                <a:srgbClr val="29B8CE"/>
              </a:buClr>
              <a:buSzTx/>
              <a:buFont typeface="Courier New" panose="02070309020205020404" pitchFamily="49" charset="0"/>
              <a:buChar char="o"/>
              <a:tabLst/>
              <a:defRPr sz="18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elitr</a:t>
            </a:r>
            <a:endParaRPr lang="de-DE"/>
          </a:p>
          <a:p>
            <a:pPr lvl="0"/>
            <a:endParaRPr lang="de-DE"/>
          </a:p>
          <a:p>
            <a:pPr lvl="0"/>
            <a:endParaRPr lang="de-DE"/>
          </a:p>
          <a:p>
            <a:pPr lvl="0"/>
            <a:endParaRPr lang="de-DE"/>
          </a:p>
        </p:txBody>
      </p:sp>
      <p:sp>
        <p:nvSpPr>
          <p:cNvPr id="8" name="Date Placeholder 7">
            <a:extLst>
              <a:ext uri="{FF2B5EF4-FFF2-40B4-BE49-F238E27FC236}">
                <a16:creationId xmlns:a16="http://schemas.microsoft.com/office/drawing/2014/main" id="{62326BB4-C77C-2742-B87F-A2B7682A33BF}"/>
              </a:ext>
            </a:extLst>
          </p:cNvPr>
          <p:cNvSpPr>
            <a:spLocks noGrp="1"/>
          </p:cNvSpPr>
          <p:nvPr>
            <p:ph type="dt" sz="half" idx="17"/>
          </p:nvPr>
        </p:nvSpPr>
        <p:spPr/>
        <p:txBody>
          <a:bodyPr/>
          <a:lstStyle/>
          <a:p>
            <a:fld id="{A95CC16D-F4EE-4942-B50E-114DCB8A01E8}" type="datetime1">
              <a:rPr lang="de-DE" smtClean="0"/>
              <a:t>21.06.22</a:t>
            </a:fld>
            <a:endParaRPr lang="en-DE"/>
          </a:p>
        </p:txBody>
      </p:sp>
      <p:sp>
        <p:nvSpPr>
          <p:cNvPr id="9" name="Footer Placeholder 8">
            <a:extLst>
              <a:ext uri="{FF2B5EF4-FFF2-40B4-BE49-F238E27FC236}">
                <a16:creationId xmlns:a16="http://schemas.microsoft.com/office/drawing/2014/main" id="{E0549237-BF1E-754C-848A-FAE117E77903}"/>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10" name="Slide Number Placeholder 9">
            <a:extLst>
              <a:ext uri="{FF2B5EF4-FFF2-40B4-BE49-F238E27FC236}">
                <a16:creationId xmlns:a16="http://schemas.microsoft.com/office/drawing/2014/main" id="{ABCA30C8-C0ED-2944-A83D-2BED99E7F4E2}"/>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3403130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_ohne Nummerierung">
    <p:bg>
      <p:bgPr>
        <a:solidFill>
          <a:schemeClr val="bg1"/>
        </a:solidFill>
        <a:effectLst/>
      </p:bgPr>
    </p:bg>
    <p:spTree>
      <p:nvGrpSpPr>
        <p:cNvPr id="1" name=""/>
        <p:cNvGrpSpPr/>
        <p:nvPr/>
      </p:nvGrpSpPr>
      <p:grpSpPr>
        <a:xfrm>
          <a:off x="0" y="0"/>
          <a:ext cx="0" cy="0"/>
          <a:chOff x="0" y="0"/>
          <a:chExt cx="0" cy="0"/>
        </a:xfrm>
      </p:grpSpPr>
      <p:sp>
        <p:nvSpPr>
          <p:cNvPr id="6" name="Textfeld 5">
            <a:extLst>
              <a:ext uri="{FF2B5EF4-FFF2-40B4-BE49-F238E27FC236}">
                <a16:creationId xmlns:a16="http://schemas.microsoft.com/office/drawing/2014/main" id="{98A05A16-AFC5-C14A-BE63-DF13D0A9FB7C}"/>
              </a:ext>
            </a:extLst>
          </p:cNvPr>
          <p:cNvSpPr txBox="1"/>
          <p:nvPr userDrawn="1"/>
        </p:nvSpPr>
        <p:spPr>
          <a:xfrm>
            <a:off x="806346" y="2718645"/>
            <a:ext cx="3065940" cy="400110"/>
          </a:xfrm>
          <a:prstGeom prst="rect">
            <a:avLst/>
          </a:prstGeom>
          <a:noFill/>
        </p:spPr>
        <p:txBody>
          <a:bodyPr wrap="square" rtlCol="0">
            <a:spAutoFit/>
          </a:bodyPr>
          <a:lstStyle/>
          <a:p>
            <a:r>
              <a:rPr lang="de-DE" sz="2000" b="1" err="1">
                <a:solidFill>
                  <a:schemeClr val="bg1"/>
                </a:solidFill>
                <a:latin typeface="Calibri" panose="020F0502020204030204" pitchFamily="34" charset="0"/>
                <a:cs typeface="Calibri" panose="020F0502020204030204" pitchFamily="34" charset="0"/>
              </a:rPr>
              <a:t>CampusOS</a:t>
            </a:r>
            <a:r>
              <a:rPr lang="de-DE" sz="2000" b="1">
                <a:solidFill>
                  <a:schemeClr val="bg1"/>
                </a:solidFill>
                <a:latin typeface="Calibri" panose="020F0502020204030204" pitchFamily="34" charset="0"/>
                <a:cs typeface="Calibri" panose="020F0502020204030204" pitchFamily="34" charset="0"/>
              </a:rPr>
              <a:t> //</a:t>
            </a:r>
            <a:endParaRPr lang="de-DE" sz="2000">
              <a:solidFill>
                <a:schemeClr val="bg1"/>
              </a:solidFill>
              <a:latin typeface="Calibri Light" panose="020F0302020204030204" pitchFamily="34" charset="0"/>
              <a:cs typeface="Calibri Light" panose="020F0302020204030204" pitchFamily="34" charset="0"/>
            </a:endParaRPr>
          </a:p>
        </p:txBody>
      </p:sp>
      <p:sp>
        <p:nvSpPr>
          <p:cNvPr id="9" name="Textplatzhalter 8">
            <a:extLst>
              <a:ext uri="{FF2B5EF4-FFF2-40B4-BE49-F238E27FC236}">
                <a16:creationId xmlns:a16="http://schemas.microsoft.com/office/drawing/2014/main" id="{EC495684-86E7-D944-B8D1-13382523B88F}"/>
              </a:ext>
            </a:extLst>
          </p:cNvPr>
          <p:cNvSpPr>
            <a:spLocks noGrp="1"/>
          </p:cNvSpPr>
          <p:nvPr>
            <p:ph type="body" sz="quarter" idx="10" hasCustomPrompt="1"/>
          </p:nvPr>
        </p:nvSpPr>
        <p:spPr>
          <a:xfrm>
            <a:off x="781797" y="3069659"/>
            <a:ext cx="7535862" cy="10906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6600" b="1" i="0">
                <a:solidFill>
                  <a:schemeClr val="bg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[Partner]</a:t>
            </a:r>
          </a:p>
        </p:txBody>
      </p:sp>
      <p:sp>
        <p:nvSpPr>
          <p:cNvPr id="11" name="Textplatzhalter 10">
            <a:extLst>
              <a:ext uri="{FF2B5EF4-FFF2-40B4-BE49-F238E27FC236}">
                <a16:creationId xmlns:a16="http://schemas.microsoft.com/office/drawing/2014/main" id="{132F5DA8-6166-1A42-A02D-078963B239FB}"/>
              </a:ext>
            </a:extLst>
          </p:cNvPr>
          <p:cNvSpPr>
            <a:spLocks noGrp="1"/>
          </p:cNvSpPr>
          <p:nvPr>
            <p:ph type="body" sz="quarter" idx="11" hasCustomPrompt="1"/>
          </p:nvPr>
        </p:nvSpPr>
        <p:spPr>
          <a:xfrm>
            <a:off x="859690" y="4558464"/>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Speaker</a:t>
            </a:r>
          </a:p>
        </p:txBody>
      </p:sp>
      <p:sp>
        <p:nvSpPr>
          <p:cNvPr id="12" name="Textplatzhalter 10">
            <a:extLst>
              <a:ext uri="{FF2B5EF4-FFF2-40B4-BE49-F238E27FC236}">
                <a16:creationId xmlns:a16="http://schemas.microsoft.com/office/drawing/2014/main" id="{3EE217F0-1ED7-5F42-A470-D5A54B3B1F34}"/>
              </a:ext>
            </a:extLst>
          </p:cNvPr>
          <p:cNvSpPr>
            <a:spLocks noGrp="1"/>
          </p:cNvSpPr>
          <p:nvPr>
            <p:ph type="body" sz="quarter" idx="13" hasCustomPrompt="1"/>
          </p:nvPr>
        </p:nvSpPr>
        <p:spPr>
          <a:xfrm>
            <a:off x="2339316" y="2755982"/>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err="1"/>
              <a:t>Lorem</a:t>
            </a:r>
            <a:r>
              <a:rPr lang="de-DE"/>
              <a:t> </a:t>
            </a:r>
            <a:r>
              <a:rPr lang="de-DE" err="1"/>
              <a:t>Ipsum</a:t>
            </a:r>
            <a:endParaRPr lang="de-DE"/>
          </a:p>
        </p:txBody>
      </p:sp>
      <p:sp>
        <p:nvSpPr>
          <p:cNvPr id="13" name="Textplatzhalter 10">
            <a:extLst>
              <a:ext uri="{FF2B5EF4-FFF2-40B4-BE49-F238E27FC236}">
                <a16:creationId xmlns:a16="http://schemas.microsoft.com/office/drawing/2014/main" id="{34BFD219-B9EE-E74C-B4FF-08DFCD873748}"/>
              </a:ext>
            </a:extLst>
          </p:cNvPr>
          <p:cNvSpPr>
            <a:spLocks noGrp="1"/>
          </p:cNvSpPr>
          <p:nvPr>
            <p:ph type="body" sz="quarter" idx="14" hasCustomPrompt="1"/>
          </p:nvPr>
        </p:nvSpPr>
        <p:spPr>
          <a:xfrm>
            <a:off x="859690" y="5082996"/>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fld id="{486CA7FB-2263-F045-BD03-8CDE4A93A8BD}" type="datetime1">
              <a:rPr lang="de-DE" smtClean="0"/>
              <a:t>15.02.22</a:t>
            </a:fld>
            <a:endParaRPr lang="de-DE"/>
          </a:p>
        </p:txBody>
      </p:sp>
    </p:spTree>
    <p:extLst>
      <p:ext uri="{BB962C8B-B14F-4D97-AF65-F5344CB8AC3E}">
        <p14:creationId xmlns:p14="http://schemas.microsoft.com/office/powerpoint/2010/main" val="1794916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elfolie_ohne Nummerierung">
    <p:bg>
      <p:bgPr>
        <a:solidFill>
          <a:schemeClr val="bg1"/>
        </a:solidFill>
        <a:effectLst/>
      </p:bgPr>
    </p:bg>
    <p:spTree>
      <p:nvGrpSpPr>
        <p:cNvPr id="1" name=""/>
        <p:cNvGrpSpPr/>
        <p:nvPr/>
      </p:nvGrpSpPr>
      <p:grpSpPr>
        <a:xfrm>
          <a:off x="0" y="0"/>
          <a:ext cx="0" cy="0"/>
          <a:chOff x="0" y="0"/>
          <a:chExt cx="0" cy="0"/>
        </a:xfrm>
      </p:grpSpPr>
      <p:sp>
        <p:nvSpPr>
          <p:cNvPr id="6" name="Textfeld 5">
            <a:extLst>
              <a:ext uri="{FF2B5EF4-FFF2-40B4-BE49-F238E27FC236}">
                <a16:creationId xmlns:a16="http://schemas.microsoft.com/office/drawing/2014/main" id="{98A05A16-AFC5-C14A-BE63-DF13D0A9FB7C}"/>
              </a:ext>
            </a:extLst>
          </p:cNvPr>
          <p:cNvSpPr txBox="1"/>
          <p:nvPr userDrawn="1"/>
        </p:nvSpPr>
        <p:spPr>
          <a:xfrm>
            <a:off x="806346" y="2718645"/>
            <a:ext cx="3065940" cy="400110"/>
          </a:xfrm>
          <a:prstGeom prst="rect">
            <a:avLst/>
          </a:prstGeom>
          <a:noFill/>
        </p:spPr>
        <p:txBody>
          <a:bodyPr wrap="square" rtlCol="0">
            <a:spAutoFit/>
          </a:bodyPr>
          <a:lstStyle/>
          <a:p>
            <a:r>
              <a:rPr lang="de-DE" sz="2000" b="1" err="1">
                <a:solidFill>
                  <a:schemeClr val="bg1"/>
                </a:solidFill>
                <a:latin typeface="Calibri" panose="020F0502020204030204" pitchFamily="34" charset="0"/>
                <a:cs typeface="Calibri" panose="020F0502020204030204" pitchFamily="34" charset="0"/>
              </a:rPr>
              <a:t>CampusOS</a:t>
            </a:r>
            <a:r>
              <a:rPr lang="de-DE" sz="2000" b="1">
                <a:solidFill>
                  <a:schemeClr val="bg1"/>
                </a:solidFill>
                <a:latin typeface="Calibri" panose="020F0502020204030204" pitchFamily="34" charset="0"/>
                <a:cs typeface="Calibri" panose="020F0502020204030204" pitchFamily="34" charset="0"/>
              </a:rPr>
              <a:t> //</a:t>
            </a:r>
            <a:endParaRPr lang="de-DE" sz="2000">
              <a:solidFill>
                <a:schemeClr val="bg1"/>
              </a:solidFill>
              <a:latin typeface="Calibri Light" panose="020F0302020204030204" pitchFamily="34" charset="0"/>
              <a:cs typeface="Calibri Light" panose="020F0302020204030204" pitchFamily="34" charset="0"/>
            </a:endParaRPr>
          </a:p>
        </p:txBody>
      </p:sp>
      <p:sp>
        <p:nvSpPr>
          <p:cNvPr id="9" name="Textplatzhalter 8">
            <a:extLst>
              <a:ext uri="{FF2B5EF4-FFF2-40B4-BE49-F238E27FC236}">
                <a16:creationId xmlns:a16="http://schemas.microsoft.com/office/drawing/2014/main" id="{EC495684-86E7-D944-B8D1-13382523B88F}"/>
              </a:ext>
            </a:extLst>
          </p:cNvPr>
          <p:cNvSpPr>
            <a:spLocks noGrp="1"/>
          </p:cNvSpPr>
          <p:nvPr>
            <p:ph type="body" sz="quarter" idx="10" hasCustomPrompt="1"/>
          </p:nvPr>
        </p:nvSpPr>
        <p:spPr>
          <a:xfrm>
            <a:off x="781797" y="3069659"/>
            <a:ext cx="7535862" cy="10906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6600" b="1" i="0">
                <a:solidFill>
                  <a:schemeClr val="bg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[Partner]</a:t>
            </a:r>
          </a:p>
        </p:txBody>
      </p:sp>
      <p:sp>
        <p:nvSpPr>
          <p:cNvPr id="11" name="Textplatzhalter 10">
            <a:extLst>
              <a:ext uri="{FF2B5EF4-FFF2-40B4-BE49-F238E27FC236}">
                <a16:creationId xmlns:a16="http://schemas.microsoft.com/office/drawing/2014/main" id="{132F5DA8-6166-1A42-A02D-078963B239FB}"/>
              </a:ext>
            </a:extLst>
          </p:cNvPr>
          <p:cNvSpPr>
            <a:spLocks noGrp="1"/>
          </p:cNvSpPr>
          <p:nvPr>
            <p:ph type="body" sz="quarter" idx="11" hasCustomPrompt="1"/>
          </p:nvPr>
        </p:nvSpPr>
        <p:spPr>
          <a:xfrm>
            <a:off x="859690" y="4558464"/>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Speaker</a:t>
            </a:r>
          </a:p>
        </p:txBody>
      </p:sp>
      <p:sp>
        <p:nvSpPr>
          <p:cNvPr id="16" name="Bildplatzhalter 15">
            <a:extLst>
              <a:ext uri="{FF2B5EF4-FFF2-40B4-BE49-F238E27FC236}">
                <a16:creationId xmlns:a16="http://schemas.microsoft.com/office/drawing/2014/main" id="{AC01DC65-D54D-7A41-B793-046DD455DA2A}"/>
              </a:ext>
            </a:extLst>
          </p:cNvPr>
          <p:cNvSpPr>
            <a:spLocks noGrp="1"/>
          </p:cNvSpPr>
          <p:nvPr>
            <p:ph type="pic" sz="quarter" idx="12" hasCustomPrompt="1"/>
          </p:nvPr>
        </p:nvSpPr>
        <p:spPr>
          <a:xfrm>
            <a:off x="9054531" y="6178770"/>
            <a:ext cx="974725" cy="455612"/>
          </a:xfrm>
          <a:prstGeom prst="rect">
            <a:avLst/>
          </a:prstGeom>
        </p:spPr>
        <p:txBody>
          <a:bodyPr anchor="ctr"/>
          <a:lstStyle>
            <a:lvl1pPr marL="0" indent="0" algn="ctr">
              <a:buNone/>
              <a:defRPr sz="1000"/>
            </a:lvl1pPr>
          </a:lstStyle>
          <a:p>
            <a:r>
              <a:rPr lang="de-DE"/>
              <a:t>Partnerlogo</a:t>
            </a:r>
          </a:p>
        </p:txBody>
      </p:sp>
      <p:sp>
        <p:nvSpPr>
          <p:cNvPr id="12" name="Textplatzhalter 10">
            <a:extLst>
              <a:ext uri="{FF2B5EF4-FFF2-40B4-BE49-F238E27FC236}">
                <a16:creationId xmlns:a16="http://schemas.microsoft.com/office/drawing/2014/main" id="{3EE217F0-1ED7-5F42-A470-D5A54B3B1F34}"/>
              </a:ext>
            </a:extLst>
          </p:cNvPr>
          <p:cNvSpPr>
            <a:spLocks noGrp="1"/>
          </p:cNvSpPr>
          <p:nvPr>
            <p:ph type="body" sz="quarter" idx="13" hasCustomPrompt="1"/>
          </p:nvPr>
        </p:nvSpPr>
        <p:spPr>
          <a:xfrm>
            <a:off x="2339316" y="2755982"/>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err="1"/>
              <a:t>Lorem</a:t>
            </a:r>
            <a:r>
              <a:rPr lang="de-DE"/>
              <a:t> </a:t>
            </a:r>
            <a:r>
              <a:rPr lang="de-DE" err="1"/>
              <a:t>Ipsum</a:t>
            </a:r>
            <a:endParaRPr lang="de-DE"/>
          </a:p>
        </p:txBody>
      </p:sp>
      <p:sp>
        <p:nvSpPr>
          <p:cNvPr id="13" name="Textplatzhalter 10">
            <a:extLst>
              <a:ext uri="{FF2B5EF4-FFF2-40B4-BE49-F238E27FC236}">
                <a16:creationId xmlns:a16="http://schemas.microsoft.com/office/drawing/2014/main" id="{34BFD219-B9EE-E74C-B4FF-08DFCD873748}"/>
              </a:ext>
            </a:extLst>
          </p:cNvPr>
          <p:cNvSpPr>
            <a:spLocks noGrp="1"/>
          </p:cNvSpPr>
          <p:nvPr>
            <p:ph type="body" sz="quarter" idx="14" hasCustomPrompt="1"/>
          </p:nvPr>
        </p:nvSpPr>
        <p:spPr>
          <a:xfrm>
            <a:off x="859690" y="5082996"/>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fld id="{A1AAD978-CB16-E447-A7C7-1B86570337C6}" type="datetime1">
              <a:rPr lang="de-DE" smtClean="0"/>
              <a:t>15.02.22</a:t>
            </a:fld>
            <a:endParaRPr lang="de-DE"/>
          </a:p>
        </p:txBody>
      </p:sp>
    </p:spTree>
    <p:extLst>
      <p:ext uri="{BB962C8B-B14F-4D97-AF65-F5344CB8AC3E}">
        <p14:creationId xmlns:p14="http://schemas.microsoft.com/office/powerpoint/2010/main" val="4826709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elfolie_ohne Nummerierung">
    <p:bg>
      <p:bgPr>
        <a:solidFill>
          <a:schemeClr val="bg1"/>
        </a:solidFill>
        <a:effectLst/>
      </p:bgPr>
    </p:bg>
    <p:spTree>
      <p:nvGrpSpPr>
        <p:cNvPr id="1" name=""/>
        <p:cNvGrpSpPr/>
        <p:nvPr/>
      </p:nvGrpSpPr>
      <p:grpSpPr>
        <a:xfrm>
          <a:off x="0" y="0"/>
          <a:ext cx="0" cy="0"/>
          <a:chOff x="0" y="0"/>
          <a:chExt cx="0" cy="0"/>
        </a:xfrm>
      </p:grpSpPr>
      <p:sp>
        <p:nvSpPr>
          <p:cNvPr id="6" name="Textfeld 5">
            <a:extLst>
              <a:ext uri="{FF2B5EF4-FFF2-40B4-BE49-F238E27FC236}">
                <a16:creationId xmlns:a16="http://schemas.microsoft.com/office/drawing/2014/main" id="{98A05A16-AFC5-C14A-BE63-DF13D0A9FB7C}"/>
              </a:ext>
            </a:extLst>
          </p:cNvPr>
          <p:cNvSpPr txBox="1"/>
          <p:nvPr userDrawn="1"/>
        </p:nvSpPr>
        <p:spPr>
          <a:xfrm>
            <a:off x="806346" y="2718645"/>
            <a:ext cx="3065940" cy="400110"/>
          </a:xfrm>
          <a:prstGeom prst="rect">
            <a:avLst/>
          </a:prstGeom>
          <a:noFill/>
        </p:spPr>
        <p:txBody>
          <a:bodyPr wrap="square" rtlCol="0">
            <a:spAutoFit/>
          </a:bodyPr>
          <a:lstStyle/>
          <a:p>
            <a:r>
              <a:rPr lang="de-DE" sz="2000" b="1" err="1">
                <a:solidFill>
                  <a:schemeClr val="bg1"/>
                </a:solidFill>
                <a:latin typeface="Calibri" panose="020F0502020204030204" pitchFamily="34" charset="0"/>
                <a:cs typeface="Calibri" panose="020F0502020204030204" pitchFamily="34" charset="0"/>
              </a:rPr>
              <a:t>CampusOS</a:t>
            </a:r>
            <a:r>
              <a:rPr lang="de-DE" sz="2000" b="1">
                <a:solidFill>
                  <a:schemeClr val="bg1"/>
                </a:solidFill>
                <a:latin typeface="Calibri" panose="020F0502020204030204" pitchFamily="34" charset="0"/>
                <a:cs typeface="Calibri" panose="020F0502020204030204" pitchFamily="34" charset="0"/>
              </a:rPr>
              <a:t> //</a:t>
            </a:r>
            <a:endParaRPr lang="de-DE" sz="2000">
              <a:solidFill>
                <a:schemeClr val="bg1"/>
              </a:solidFill>
              <a:latin typeface="Calibri Light" panose="020F0302020204030204" pitchFamily="34" charset="0"/>
              <a:cs typeface="Calibri Light" panose="020F0302020204030204" pitchFamily="34" charset="0"/>
            </a:endParaRPr>
          </a:p>
        </p:txBody>
      </p:sp>
      <p:sp>
        <p:nvSpPr>
          <p:cNvPr id="9" name="Textplatzhalter 8">
            <a:extLst>
              <a:ext uri="{FF2B5EF4-FFF2-40B4-BE49-F238E27FC236}">
                <a16:creationId xmlns:a16="http://schemas.microsoft.com/office/drawing/2014/main" id="{EC495684-86E7-D944-B8D1-13382523B88F}"/>
              </a:ext>
            </a:extLst>
          </p:cNvPr>
          <p:cNvSpPr>
            <a:spLocks noGrp="1"/>
          </p:cNvSpPr>
          <p:nvPr>
            <p:ph type="body" sz="quarter" idx="10" hasCustomPrompt="1"/>
          </p:nvPr>
        </p:nvSpPr>
        <p:spPr>
          <a:xfrm>
            <a:off x="781797" y="3069659"/>
            <a:ext cx="7535862" cy="1090613"/>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6600" b="1" i="0">
                <a:solidFill>
                  <a:schemeClr val="bg1"/>
                </a:solidFill>
                <a:latin typeface="Calibri" panose="020F0502020204030204" pitchFamily="34" charset="0"/>
                <a:cs typeface="Calibri" panose="020F0502020204030204" pitchFamily="34"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[Partner]</a:t>
            </a:r>
          </a:p>
        </p:txBody>
      </p:sp>
      <p:sp>
        <p:nvSpPr>
          <p:cNvPr id="11" name="Textplatzhalter 10">
            <a:extLst>
              <a:ext uri="{FF2B5EF4-FFF2-40B4-BE49-F238E27FC236}">
                <a16:creationId xmlns:a16="http://schemas.microsoft.com/office/drawing/2014/main" id="{132F5DA8-6166-1A42-A02D-078963B239FB}"/>
              </a:ext>
            </a:extLst>
          </p:cNvPr>
          <p:cNvSpPr>
            <a:spLocks noGrp="1"/>
          </p:cNvSpPr>
          <p:nvPr>
            <p:ph type="body" sz="quarter" idx="11" hasCustomPrompt="1"/>
          </p:nvPr>
        </p:nvSpPr>
        <p:spPr>
          <a:xfrm>
            <a:off x="859690" y="4558464"/>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a:t>Speaker</a:t>
            </a:r>
          </a:p>
        </p:txBody>
      </p:sp>
      <p:sp>
        <p:nvSpPr>
          <p:cNvPr id="12" name="Textplatzhalter 10">
            <a:extLst>
              <a:ext uri="{FF2B5EF4-FFF2-40B4-BE49-F238E27FC236}">
                <a16:creationId xmlns:a16="http://schemas.microsoft.com/office/drawing/2014/main" id="{3EE217F0-1ED7-5F42-A470-D5A54B3B1F34}"/>
              </a:ext>
            </a:extLst>
          </p:cNvPr>
          <p:cNvSpPr>
            <a:spLocks noGrp="1"/>
          </p:cNvSpPr>
          <p:nvPr>
            <p:ph type="body" sz="quarter" idx="13" hasCustomPrompt="1"/>
          </p:nvPr>
        </p:nvSpPr>
        <p:spPr>
          <a:xfrm>
            <a:off x="2339316" y="2755982"/>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de-DE" err="1"/>
              <a:t>Lorem</a:t>
            </a:r>
            <a:r>
              <a:rPr lang="de-DE"/>
              <a:t> </a:t>
            </a:r>
            <a:r>
              <a:rPr lang="de-DE" err="1"/>
              <a:t>Ipsum</a:t>
            </a:r>
            <a:endParaRPr lang="de-DE"/>
          </a:p>
        </p:txBody>
      </p:sp>
      <p:sp>
        <p:nvSpPr>
          <p:cNvPr id="13" name="Textplatzhalter 10">
            <a:extLst>
              <a:ext uri="{FF2B5EF4-FFF2-40B4-BE49-F238E27FC236}">
                <a16:creationId xmlns:a16="http://schemas.microsoft.com/office/drawing/2014/main" id="{34BFD219-B9EE-E74C-B4FF-08DFCD873748}"/>
              </a:ext>
            </a:extLst>
          </p:cNvPr>
          <p:cNvSpPr>
            <a:spLocks noGrp="1"/>
          </p:cNvSpPr>
          <p:nvPr>
            <p:ph type="body" sz="quarter" idx="14" hasCustomPrompt="1"/>
          </p:nvPr>
        </p:nvSpPr>
        <p:spPr>
          <a:xfrm>
            <a:off x="859690" y="5082996"/>
            <a:ext cx="3559175" cy="325437"/>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chemeClr val="bg1"/>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fld id="{A1AAD978-CB16-E447-A7C7-1B86570337C6}" type="datetime1">
              <a:rPr lang="de-DE" smtClean="0"/>
              <a:t>15.02.22</a:t>
            </a:fld>
            <a:endParaRPr lang="de-DE"/>
          </a:p>
        </p:txBody>
      </p:sp>
      <p:pic>
        <p:nvPicPr>
          <p:cNvPr id="3" name="Graphic 2">
            <a:extLst>
              <a:ext uri="{FF2B5EF4-FFF2-40B4-BE49-F238E27FC236}">
                <a16:creationId xmlns:a16="http://schemas.microsoft.com/office/drawing/2014/main" id="{2A120228-BA67-EE43-AA85-F0310FD475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9176188" y="5940845"/>
            <a:ext cx="885387" cy="913273"/>
          </a:xfrm>
          <a:prstGeom prst="rect">
            <a:avLst/>
          </a:prstGeom>
        </p:spPr>
      </p:pic>
    </p:spTree>
    <p:extLst>
      <p:ext uri="{BB962C8B-B14F-4D97-AF65-F5344CB8AC3E}">
        <p14:creationId xmlns:p14="http://schemas.microsoft.com/office/powerpoint/2010/main" val="11138453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CBA72-66EB-6944-B3CC-7DF8B7CC8552}"/>
              </a:ext>
            </a:extLst>
          </p:cNvPr>
          <p:cNvSpPr>
            <a:spLocks noGrp="1"/>
          </p:cNvSpPr>
          <p:nvPr>
            <p:ph type="ctrTitle"/>
          </p:nvPr>
        </p:nvSpPr>
        <p:spPr>
          <a:xfrm>
            <a:off x="1524000" y="1122363"/>
            <a:ext cx="9144000" cy="2387600"/>
          </a:xfrm>
          <a:prstGeom prst="rect">
            <a:avLst/>
          </a:prstGeom>
        </p:spPr>
        <p:txBody>
          <a:bodyPr anchor="b">
            <a:normAutofit/>
          </a:bodyPr>
          <a:lstStyle>
            <a:lvl1pPr algn="ctr">
              <a:defRPr lang="en-DE" sz="6600" b="1" i="0" kern="1200" dirty="0">
                <a:solidFill>
                  <a:schemeClr val="bg1"/>
                </a:solidFill>
                <a:latin typeface="Calibri" panose="020F0502020204030204" pitchFamily="34" charset="0"/>
                <a:ea typeface="+mn-ea"/>
                <a:cs typeface="Calibri" panose="020F0502020204030204" pitchFamily="34" charset="0"/>
              </a:defRPr>
            </a:lvl1pPr>
          </a:lstStyle>
          <a:p>
            <a:r>
              <a:rPr lang="en-US"/>
              <a:t>Click to edit Master title style</a:t>
            </a:r>
            <a:endParaRPr lang="en-DE"/>
          </a:p>
        </p:txBody>
      </p:sp>
      <p:sp>
        <p:nvSpPr>
          <p:cNvPr id="3" name="Subtitle 2">
            <a:extLst>
              <a:ext uri="{FF2B5EF4-FFF2-40B4-BE49-F238E27FC236}">
                <a16:creationId xmlns:a16="http://schemas.microsoft.com/office/drawing/2014/main" id="{C255CDC9-070E-144E-A3D5-85F25BF857FB}"/>
              </a:ext>
            </a:extLst>
          </p:cNvPr>
          <p:cNvSpPr>
            <a:spLocks noGrp="1"/>
          </p:cNvSpPr>
          <p:nvPr>
            <p:ph type="subTitle" idx="1"/>
          </p:nvPr>
        </p:nvSpPr>
        <p:spPr>
          <a:xfrm>
            <a:off x="1524000" y="3602038"/>
            <a:ext cx="9144000" cy="1655762"/>
          </a:xfrm>
          <a:prstGeom prst="rect">
            <a:avLst/>
          </a:prstGeom>
        </p:spPr>
        <p:txBody>
          <a:bodyPr>
            <a:normAutofit/>
          </a:bodyPr>
          <a:lstStyle>
            <a:lvl1pPr marL="0" indent="0" algn="ctr">
              <a:buNone/>
              <a:defRPr lang="en-DE" sz="2000" b="1" kern="1200" dirty="0">
                <a:solidFill>
                  <a:schemeClr val="bg1"/>
                </a:solidFill>
                <a:latin typeface="Calibri" panose="020F0502020204030204" pitchFamily="34" charset="0"/>
                <a:ea typeface="+mn-ea"/>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7" name="Date Placeholder 6">
            <a:extLst>
              <a:ext uri="{FF2B5EF4-FFF2-40B4-BE49-F238E27FC236}">
                <a16:creationId xmlns:a16="http://schemas.microsoft.com/office/drawing/2014/main" id="{91A3DB40-8D37-2B48-95AC-330E449CE352}"/>
              </a:ext>
            </a:extLst>
          </p:cNvPr>
          <p:cNvSpPr>
            <a:spLocks noGrp="1"/>
          </p:cNvSpPr>
          <p:nvPr>
            <p:ph type="dt" sz="half" idx="10"/>
          </p:nvPr>
        </p:nvSpPr>
        <p:spPr/>
        <p:txBody>
          <a:bodyPr/>
          <a:lstStyle/>
          <a:p>
            <a:fld id="{E23796CB-226E-E94D-A89E-FFFDCBAD0D5D}" type="datetime1">
              <a:rPr lang="de-DE" smtClean="0"/>
              <a:t>21.06.22</a:t>
            </a:fld>
            <a:endParaRPr lang="en-DE"/>
          </a:p>
        </p:txBody>
      </p:sp>
      <p:sp>
        <p:nvSpPr>
          <p:cNvPr id="8" name="Footer Placeholder 7">
            <a:extLst>
              <a:ext uri="{FF2B5EF4-FFF2-40B4-BE49-F238E27FC236}">
                <a16:creationId xmlns:a16="http://schemas.microsoft.com/office/drawing/2014/main" id="{905CD7FA-07DA-D245-8760-AB0CEDA11250}"/>
              </a:ext>
            </a:extLst>
          </p:cNvPr>
          <p:cNvSpPr>
            <a:spLocks noGrp="1"/>
          </p:cNvSpPr>
          <p:nvPr>
            <p:ph type="ftr" sz="quarter" idx="11"/>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9" name="Slide Number Placeholder 8">
            <a:extLst>
              <a:ext uri="{FF2B5EF4-FFF2-40B4-BE49-F238E27FC236}">
                <a16:creationId xmlns:a16="http://schemas.microsoft.com/office/drawing/2014/main" id="{D7860FF1-FB65-A04E-B01E-FB1AF0286C27}"/>
              </a:ext>
            </a:extLst>
          </p:cNvPr>
          <p:cNvSpPr>
            <a:spLocks noGrp="1"/>
          </p:cNvSpPr>
          <p:nvPr>
            <p:ph type="sldNum" sz="quarter" idx="12"/>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30753189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173ED-D0DA-0245-BD46-48A2C2683E44}"/>
              </a:ext>
            </a:extLst>
          </p:cNvPr>
          <p:cNvSpPr>
            <a:spLocks noGrp="1"/>
          </p:cNvSpPr>
          <p:nvPr>
            <p:ph type="title"/>
          </p:nvPr>
        </p:nvSpPr>
        <p:spPr>
          <a:xfrm>
            <a:off x="831850" y="1709738"/>
            <a:ext cx="10515600" cy="2852737"/>
          </a:xfrm>
          <a:prstGeom prst="rect">
            <a:avLst/>
          </a:prstGeom>
        </p:spPr>
        <p:txBody>
          <a:bodyPr anchor="b">
            <a:normAutofit/>
          </a:bodyPr>
          <a:lstStyle>
            <a:lvl1pPr algn="ctr" defTabSz="914400" rtl="0" eaLnBrk="1" latinLnBrk="0" hangingPunct="1">
              <a:lnSpc>
                <a:spcPct val="90000"/>
              </a:lnSpc>
              <a:spcBef>
                <a:spcPct val="0"/>
              </a:spcBef>
              <a:buNone/>
              <a:defRPr lang="en-DE" sz="6600" b="1" i="0" kern="1200" dirty="0">
                <a:solidFill>
                  <a:schemeClr val="bg1"/>
                </a:solidFill>
                <a:latin typeface="Calibri" panose="020F0502020204030204" pitchFamily="34" charset="0"/>
                <a:ea typeface="+mn-ea"/>
                <a:cs typeface="Calibri" panose="020F0502020204030204" pitchFamily="34" charset="0"/>
              </a:defRPr>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7B937564-6B61-8E49-BEA5-56442BF209D7}"/>
              </a:ext>
            </a:extLst>
          </p:cNvPr>
          <p:cNvSpPr>
            <a:spLocks noGrp="1"/>
          </p:cNvSpPr>
          <p:nvPr>
            <p:ph type="body" idx="1"/>
          </p:nvPr>
        </p:nvSpPr>
        <p:spPr>
          <a:xfrm>
            <a:off x="831850" y="4589463"/>
            <a:ext cx="10515600" cy="1500187"/>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000" b="1" kern="1200" dirty="0" smtClean="0">
                <a:solidFill>
                  <a:schemeClr val="bg1"/>
                </a:solidFill>
                <a:latin typeface="Calibri" panose="020F0502020204030204" pitchFamily="34" charset="0"/>
                <a:ea typeface="+mn-ea"/>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95E9E793-DE5B-AC40-8B91-530386891847}"/>
              </a:ext>
            </a:extLst>
          </p:cNvPr>
          <p:cNvSpPr>
            <a:spLocks noGrp="1"/>
          </p:cNvSpPr>
          <p:nvPr>
            <p:ph type="dt" sz="half" idx="10"/>
          </p:nvPr>
        </p:nvSpPr>
        <p:spPr/>
        <p:txBody>
          <a:bodyPr/>
          <a:lstStyle/>
          <a:p>
            <a:fld id="{3478E453-F5AE-4F46-A8E3-955844BF4FEC}" type="datetime1">
              <a:rPr lang="de-DE" smtClean="0"/>
              <a:t>21.06.22</a:t>
            </a:fld>
            <a:endParaRPr lang="en-DE"/>
          </a:p>
        </p:txBody>
      </p:sp>
      <p:sp>
        <p:nvSpPr>
          <p:cNvPr id="8" name="Footer Placeholder 7">
            <a:extLst>
              <a:ext uri="{FF2B5EF4-FFF2-40B4-BE49-F238E27FC236}">
                <a16:creationId xmlns:a16="http://schemas.microsoft.com/office/drawing/2014/main" id="{4411107A-89F4-0141-ACD5-03BB1BF94F2B}"/>
              </a:ext>
            </a:extLst>
          </p:cNvPr>
          <p:cNvSpPr>
            <a:spLocks noGrp="1"/>
          </p:cNvSpPr>
          <p:nvPr>
            <p:ph type="ftr" sz="quarter" idx="11"/>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9" name="Slide Number Placeholder 8">
            <a:extLst>
              <a:ext uri="{FF2B5EF4-FFF2-40B4-BE49-F238E27FC236}">
                <a16:creationId xmlns:a16="http://schemas.microsoft.com/office/drawing/2014/main" id="{32AD8F18-55CF-A24B-ABC0-1412AB4A7ADE}"/>
              </a:ext>
            </a:extLst>
          </p:cNvPr>
          <p:cNvSpPr>
            <a:spLocks noGrp="1"/>
          </p:cNvSpPr>
          <p:nvPr>
            <p:ph type="sldNum" sz="quarter" idx="12"/>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25798716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E905C7F-2CEF-ED4B-966D-49BF0D9B094E}"/>
              </a:ext>
            </a:extLst>
          </p:cNvPr>
          <p:cNvSpPr>
            <a:spLocks noGrp="1"/>
          </p:cNvSpPr>
          <p:nvPr>
            <p:ph type="dt" sz="half" idx="10"/>
          </p:nvPr>
        </p:nvSpPr>
        <p:spPr/>
        <p:txBody>
          <a:bodyPr/>
          <a:lstStyle/>
          <a:p>
            <a:fld id="{10D15FFA-572E-2440-B579-D5EB7EFEEA8A}" type="datetime1">
              <a:rPr lang="de-DE" smtClean="0"/>
              <a:t>21.06.22</a:t>
            </a:fld>
            <a:endParaRPr lang="en-DE"/>
          </a:p>
        </p:txBody>
      </p:sp>
      <p:sp>
        <p:nvSpPr>
          <p:cNvPr id="6" name="Footer Placeholder 5">
            <a:extLst>
              <a:ext uri="{FF2B5EF4-FFF2-40B4-BE49-F238E27FC236}">
                <a16:creationId xmlns:a16="http://schemas.microsoft.com/office/drawing/2014/main" id="{55001689-3A33-9C4E-BF74-0CC0CFC5423F}"/>
              </a:ext>
            </a:extLst>
          </p:cNvPr>
          <p:cNvSpPr>
            <a:spLocks noGrp="1"/>
          </p:cNvSpPr>
          <p:nvPr>
            <p:ph type="ftr" sz="quarter" idx="11"/>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D7D75CD7-EE5E-4245-8DD2-557FCAA19D8A}"/>
              </a:ext>
            </a:extLst>
          </p:cNvPr>
          <p:cNvSpPr>
            <a:spLocks noGrp="1"/>
          </p:cNvSpPr>
          <p:nvPr>
            <p:ph type="sldNum" sz="quarter" idx="12"/>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29925909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rojektvorstellung_Variante_1">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68F1B9A0-37A7-1244-A0BD-C0D2E405B109}"/>
              </a:ext>
            </a:extLst>
          </p:cNvPr>
          <p:cNvSpPr>
            <a:spLocks noGrp="1"/>
          </p:cNvSpPr>
          <p:nvPr>
            <p:ph type="body" sz="quarter" idx="12" hasCustomPrompt="1"/>
          </p:nvPr>
        </p:nvSpPr>
        <p:spPr>
          <a:xfrm>
            <a:off x="4311141" y="499645"/>
            <a:ext cx="2977555" cy="1474787"/>
          </a:xfrm>
          <a:prstGeom prst="rect">
            <a:avLst/>
          </a:prstGeom>
        </p:spPr>
        <p:txBody>
          <a:bodyPr/>
          <a:lstStyle>
            <a:lvl1pPr marL="0" indent="0">
              <a:lnSpc>
                <a:spcPts val="4860"/>
              </a:lnSpc>
              <a:buFontTx/>
              <a:buNone/>
              <a:defRPr sz="4800" b="1" i="0">
                <a:solidFill>
                  <a:schemeClr val="bg1"/>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5" name="Textplatzhalter 14">
            <a:extLst>
              <a:ext uri="{FF2B5EF4-FFF2-40B4-BE49-F238E27FC236}">
                <a16:creationId xmlns:a16="http://schemas.microsoft.com/office/drawing/2014/main" id="{607FB6EC-54B8-1041-9311-BD6DAAC46E35}"/>
              </a:ext>
            </a:extLst>
          </p:cNvPr>
          <p:cNvSpPr>
            <a:spLocks noGrp="1"/>
          </p:cNvSpPr>
          <p:nvPr>
            <p:ph type="body" sz="quarter" idx="13" hasCustomPrompt="1"/>
          </p:nvPr>
        </p:nvSpPr>
        <p:spPr>
          <a:xfrm>
            <a:off x="4311141" y="2119095"/>
            <a:ext cx="2977555" cy="4128934"/>
          </a:xfrm>
          <a:prstGeom prst="rect">
            <a:avLst/>
          </a:prstGeom>
        </p:spPr>
        <p:txBody>
          <a:bodyPr/>
          <a:lstStyle>
            <a:lvl1pPr marL="0" indent="0">
              <a:lnSpc>
                <a:spcPts val="2360"/>
              </a:lnSpc>
              <a:buFontTx/>
              <a:buNone/>
              <a:defRPr sz="1800" b="0" i="0">
                <a:solidFill>
                  <a:schemeClr val="bg1"/>
                </a:solidFill>
                <a:latin typeface="Calibri" panose="020F0502020204030204" pitchFamily="34" charset="0"/>
                <a:cs typeface="Calibri" panose="020F0502020204030204" pitchFamily="34" charset="0"/>
              </a:defRPr>
            </a:lvl1pPr>
            <a:lvl2pPr marL="457200" indent="0">
              <a:buFontTx/>
              <a:buNone/>
              <a:defRPr sz="1800" b="0" i="0">
                <a:solidFill>
                  <a:schemeClr val="bg1"/>
                </a:solidFill>
                <a:latin typeface="Calibri" panose="020F0502020204030204" pitchFamily="34" charset="0"/>
                <a:cs typeface="Calibri" panose="020F0502020204030204" pitchFamily="34" charset="0"/>
              </a:defRPr>
            </a:lvl2pPr>
            <a:lvl3pPr marL="914400" indent="0">
              <a:buFontTx/>
              <a:buNone/>
              <a:defRPr sz="1800" b="0" i="0">
                <a:solidFill>
                  <a:schemeClr val="bg1"/>
                </a:solidFill>
                <a:latin typeface="Calibri" panose="020F0502020204030204" pitchFamily="34" charset="0"/>
                <a:cs typeface="Calibri" panose="020F0502020204030204" pitchFamily="34" charset="0"/>
              </a:defRPr>
            </a:lvl3pPr>
            <a:lvl4pPr marL="1371600" indent="0">
              <a:buFontTx/>
              <a:buNone/>
              <a:defRPr sz="1800" b="0" i="0">
                <a:solidFill>
                  <a:schemeClr val="bg1"/>
                </a:solidFill>
                <a:latin typeface="Calibri" panose="020F0502020204030204" pitchFamily="34" charset="0"/>
                <a:cs typeface="Calibri" panose="020F0502020204030204" pitchFamily="34" charset="0"/>
              </a:defRPr>
            </a:lvl4pPr>
            <a:lvl5pPr marL="1828800" indent="0">
              <a:buFontTx/>
              <a:buNone/>
              <a:defRPr sz="1800" b="0" i="0">
                <a:solidFill>
                  <a:schemeClr val="bg1"/>
                </a:solidFill>
                <a:latin typeface="Calibri" panose="020F0502020204030204" pitchFamily="34" charset="0"/>
                <a:cs typeface="Calibri" panose="020F05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a:t>
            </a:r>
          </a:p>
        </p:txBody>
      </p:sp>
      <p:sp>
        <p:nvSpPr>
          <p:cNvPr id="16" name="Textplatzhalter 11">
            <a:extLst>
              <a:ext uri="{FF2B5EF4-FFF2-40B4-BE49-F238E27FC236}">
                <a16:creationId xmlns:a16="http://schemas.microsoft.com/office/drawing/2014/main" id="{27B77CBC-1FE5-6F4C-B619-8F1850B48F50}"/>
              </a:ext>
            </a:extLst>
          </p:cNvPr>
          <p:cNvSpPr>
            <a:spLocks noGrp="1"/>
          </p:cNvSpPr>
          <p:nvPr>
            <p:ph type="body" sz="quarter" idx="14" hasCustomPrompt="1"/>
          </p:nvPr>
        </p:nvSpPr>
        <p:spPr>
          <a:xfrm>
            <a:off x="8392604" y="499644"/>
            <a:ext cx="3054350" cy="1474787"/>
          </a:xfrm>
          <a:prstGeom prst="rect">
            <a:avLst/>
          </a:prstGeom>
        </p:spPr>
        <p:txBody>
          <a:bodyPr/>
          <a:lstStyle>
            <a:lvl1pPr marL="0" indent="0">
              <a:lnSpc>
                <a:spcPts val="4860"/>
              </a:lnSpc>
              <a:buFontTx/>
              <a:buNone/>
              <a:defRPr sz="4800" b="1" i="0">
                <a:solidFill>
                  <a:schemeClr val="tx1"/>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9" name="Textplatzhalter 18">
            <a:extLst>
              <a:ext uri="{FF2B5EF4-FFF2-40B4-BE49-F238E27FC236}">
                <a16:creationId xmlns:a16="http://schemas.microsoft.com/office/drawing/2014/main" id="{FA849B1B-942B-284D-9C63-9E907F61D12D}"/>
              </a:ext>
            </a:extLst>
          </p:cNvPr>
          <p:cNvSpPr>
            <a:spLocks noGrp="1"/>
          </p:cNvSpPr>
          <p:nvPr>
            <p:ph type="body" sz="quarter" idx="15" hasCustomPrompt="1"/>
          </p:nvPr>
        </p:nvSpPr>
        <p:spPr>
          <a:xfrm>
            <a:off x="8393113" y="2239963"/>
            <a:ext cx="3054350" cy="3657600"/>
          </a:xfrm>
          <a:prstGeom prst="rect">
            <a:avLst/>
          </a:prstGeom>
        </p:spPr>
        <p:txBody>
          <a:bodyPr/>
          <a:lstStyle>
            <a:lvl1pPr marL="228600" indent="-228600">
              <a:buClr>
                <a:srgbClr val="29B8CE"/>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1pPr>
            <a:lvl2pPr marL="6858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2pPr>
            <a:lvl3pPr marL="11430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3pPr>
            <a:lvl4pPr marL="16002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4pPr>
            <a:lvl5pPr marL="20574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endParaRPr lang="de-DE"/>
          </a:p>
        </p:txBody>
      </p:sp>
      <p:sp>
        <p:nvSpPr>
          <p:cNvPr id="7" name="Date Placeholder 6">
            <a:extLst>
              <a:ext uri="{FF2B5EF4-FFF2-40B4-BE49-F238E27FC236}">
                <a16:creationId xmlns:a16="http://schemas.microsoft.com/office/drawing/2014/main" id="{B338F4B1-FA55-D64E-9269-849738B092F7}"/>
              </a:ext>
            </a:extLst>
          </p:cNvPr>
          <p:cNvSpPr>
            <a:spLocks noGrp="1"/>
          </p:cNvSpPr>
          <p:nvPr>
            <p:ph type="dt" sz="half" idx="16"/>
          </p:nvPr>
        </p:nvSpPr>
        <p:spPr/>
        <p:txBody>
          <a:bodyPr/>
          <a:lstStyle/>
          <a:p>
            <a:fld id="{EB5AE269-196E-744A-B367-E8985378ADC8}" type="datetime1">
              <a:rPr lang="de-DE" smtClean="0"/>
              <a:t>21.06.22</a:t>
            </a:fld>
            <a:endParaRPr lang="en-DE"/>
          </a:p>
        </p:txBody>
      </p:sp>
      <p:sp>
        <p:nvSpPr>
          <p:cNvPr id="8" name="Footer Placeholder 7">
            <a:extLst>
              <a:ext uri="{FF2B5EF4-FFF2-40B4-BE49-F238E27FC236}">
                <a16:creationId xmlns:a16="http://schemas.microsoft.com/office/drawing/2014/main" id="{C6FE7577-DC94-0742-AE8E-57BD634FC865}"/>
              </a:ext>
            </a:extLst>
          </p:cNvPr>
          <p:cNvSpPr>
            <a:spLocks noGrp="1"/>
          </p:cNvSpPr>
          <p:nvPr>
            <p:ph type="ftr" sz="quarter" idx="17"/>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9" name="Slide Number Placeholder 8">
            <a:extLst>
              <a:ext uri="{FF2B5EF4-FFF2-40B4-BE49-F238E27FC236}">
                <a16:creationId xmlns:a16="http://schemas.microsoft.com/office/drawing/2014/main" id="{20C82BED-2D5F-A340-A527-95AC15ED8BC8}"/>
              </a:ext>
            </a:extLst>
          </p:cNvPr>
          <p:cNvSpPr>
            <a:spLocks noGrp="1"/>
          </p:cNvSpPr>
          <p:nvPr>
            <p:ph type="sldNum" sz="quarter" idx="18"/>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19887766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Projektvorstellung_Variante_1">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68F1B9A0-37A7-1244-A0BD-C0D2E405B109}"/>
              </a:ext>
            </a:extLst>
          </p:cNvPr>
          <p:cNvSpPr>
            <a:spLocks noGrp="1"/>
          </p:cNvSpPr>
          <p:nvPr>
            <p:ph type="body" sz="quarter" idx="12" hasCustomPrompt="1"/>
          </p:nvPr>
        </p:nvSpPr>
        <p:spPr>
          <a:xfrm>
            <a:off x="4311141" y="499645"/>
            <a:ext cx="2977555" cy="1474787"/>
          </a:xfrm>
          <a:prstGeom prst="rect">
            <a:avLst/>
          </a:prstGeom>
        </p:spPr>
        <p:txBody>
          <a:bodyPr/>
          <a:lstStyle>
            <a:lvl1pPr marL="0" indent="0">
              <a:lnSpc>
                <a:spcPts val="4860"/>
              </a:lnSpc>
              <a:buFontTx/>
              <a:buNone/>
              <a:defRPr sz="4800" b="1" i="0">
                <a:solidFill>
                  <a:schemeClr val="bg1"/>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5" name="Textplatzhalter 14">
            <a:extLst>
              <a:ext uri="{FF2B5EF4-FFF2-40B4-BE49-F238E27FC236}">
                <a16:creationId xmlns:a16="http://schemas.microsoft.com/office/drawing/2014/main" id="{607FB6EC-54B8-1041-9311-BD6DAAC46E35}"/>
              </a:ext>
            </a:extLst>
          </p:cNvPr>
          <p:cNvSpPr>
            <a:spLocks noGrp="1"/>
          </p:cNvSpPr>
          <p:nvPr>
            <p:ph type="body" sz="quarter" idx="13" hasCustomPrompt="1"/>
          </p:nvPr>
        </p:nvSpPr>
        <p:spPr>
          <a:xfrm>
            <a:off x="4311141" y="2119095"/>
            <a:ext cx="2977555" cy="4128934"/>
          </a:xfrm>
          <a:prstGeom prst="rect">
            <a:avLst/>
          </a:prstGeom>
        </p:spPr>
        <p:txBody>
          <a:bodyPr/>
          <a:lstStyle>
            <a:lvl1pPr marL="0" indent="0">
              <a:lnSpc>
                <a:spcPts val="2360"/>
              </a:lnSpc>
              <a:buFontTx/>
              <a:buNone/>
              <a:defRPr sz="1800" b="0" i="0">
                <a:solidFill>
                  <a:schemeClr val="bg1"/>
                </a:solidFill>
                <a:latin typeface="Calibri" panose="020F0502020204030204" pitchFamily="34" charset="0"/>
                <a:cs typeface="Calibri" panose="020F0502020204030204" pitchFamily="34" charset="0"/>
              </a:defRPr>
            </a:lvl1pPr>
            <a:lvl2pPr marL="457200" indent="0">
              <a:buFontTx/>
              <a:buNone/>
              <a:defRPr sz="1800" b="0" i="0">
                <a:solidFill>
                  <a:schemeClr val="bg1"/>
                </a:solidFill>
                <a:latin typeface="Calibri" panose="020F0502020204030204" pitchFamily="34" charset="0"/>
                <a:cs typeface="Calibri" panose="020F0502020204030204" pitchFamily="34" charset="0"/>
              </a:defRPr>
            </a:lvl2pPr>
            <a:lvl3pPr marL="914400" indent="0">
              <a:buFontTx/>
              <a:buNone/>
              <a:defRPr sz="1800" b="0" i="0">
                <a:solidFill>
                  <a:schemeClr val="bg1"/>
                </a:solidFill>
                <a:latin typeface="Calibri" panose="020F0502020204030204" pitchFamily="34" charset="0"/>
                <a:cs typeface="Calibri" panose="020F0502020204030204" pitchFamily="34" charset="0"/>
              </a:defRPr>
            </a:lvl3pPr>
            <a:lvl4pPr marL="1371600" indent="0">
              <a:buFontTx/>
              <a:buNone/>
              <a:defRPr sz="1800" b="0" i="0">
                <a:solidFill>
                  <a:schemeClr val="bg1"/>
                </a:solidFill>
                <a:latin typeface="Calibri" panose="020F0502020204030204" pitchFamily="34" charset="0"/>
                <a:cs typeface="Calibri" panose="020F0502020204030204" pitchFamily="34" charset="0"/>
              </a:defRPr>
            </a:lvl4pPr>
            <a:lvl5pPr marL="1828800" indent="0">
              <a:buFontTx/>
              <a:buNone/>
              <a:defRPr sz="1800" b="0" i="0">
                <a:solidFill>
                  <a:schemeClr val="bg1"/>
                </a:solidFill>
                <a:latin typeface="Calibri" panose="020F0502020204030204" pitchFamily="34" charset="0"/>
                <a:cs typeface="Calibri" panose="020F05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a:t>
            </a:r>
          </a:p>
        </p:txBody>
      </p:sp>
      <p:sp>
        <p:nvSpPr>
          <p:cNvPr id="16" name="Textplatzhalter 11">
            <a:extLst>
              <a:ext uri="{FF2B5EF4-FFF2-40B4-BE49-F238E27FC236}">
                <a16:creationId xmlns:a16="http://schemas.microsoft.com/office/drawing/2014/main" id="{27B77CBC-1FE5-6F4C-B619-8F1850B48F50}"/>
              </a:ext>
            </a:extLst>
          </p:cNvPr>
          <p:cNvSpPr>
            <a:spLocks noGrp="1"/>
          </p:cNvSpPr>
          <p:nvPr>
            <p:ph type="body" sz="quarter" idx="14" hasCustomPrompt="1"/>
          </p:nvPr>
        </p:nvSpPr>
        <p:spPr>
          <a:xfrm>
            <a:off x="8392604" y="499644"/>
            <a:ext cx="3054350" cy="1474787"/>
          </a:xfrm>
          <a:prstGeom prst="rect">
            <a:avLst/>
          </a:prstGeom>
        </p:spPr>
        <p:txBody>
          <a:bodyPr/>
          <a:lstStyle>
            <a:lvl1pPr marL="0" indent="0">
              <a:lnSpc>
                <a:spcPts val="4860"/>
              </a:lnSpc>
              <a:buFontTx/>
              <a:buNone/>
              <a:defRPr sz="4800" b="1" i="0">
                <a:solidFill>
                  <a:schemeClr val="tx1"/>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9" name="Textplatzhalter 18">
            <a:extLst>
              <a:ext uri="{FF2B5EF4-FFF2-40B4-BE49-F238E27FC236}">
                <a16:creationId xmlns:a16="http://schemas.microsoft.com/office/drawing/2014/main" id="{FA849B1B-942B-284D-9C63-9E907F61D12D}"/>
              </a:ext>
            </a:extLst>
          </p:cNvPr>
          <p:cNvSpPr>
            <a:spLocks noGrp="1"/>
          </p:cNvSpPr>
          <p:nvPr>
            <p:ph type="body" sz="quarter" idx="15" hasCustomPrompt="1"/>
          </p:nvPr>
        </p:nvSpPr>
        <p:spPr>
          <a:xfrm>
            <a:off x="8393113" y="2239963"/>
            <a:ext cx="3054350" cy="3657600"/>
          </a:xfrm>
          <a:prstGeom prst="rect">
            <a:avLst/>
          </a:prstGeom>
        </p:spPr>
        <p:txBody>
          <a:bodyPr/>
          <a:lstStyle>
            <a:lvl1pPr marL="228600" indent="-228600">
              <a:buClr>
                <a:srgbClr val="29B8CE"/>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1pPr>
            <a:lvl2pPr marL="6858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2pPr>
            <a:lvl3pPr marL="11430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3pPr>
            <a:lvl4pPr marL="16002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4pPr>
            <a:lvl5pPr marL="20574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endParaRPr lang="de-DE"/>
          </a:p>
        </p:txBody>
      </p:sp>
      <p:sp>
        <p:nvSpPr>
          <p:cNvPr id="4" name="Picture Placeholder 3">
            <a:extLst>
              <a:ext uri="{FF2B5EF4-FFF2-40B4-BE49-F238E27FC236}">
                <a16:creationId xmlns:a16="http://schemas.microsoft.com/office/drawing/2014/main" id="{4ABA22C0-79FD-384D-BC5D-A95198A0DA79}"/>
              </a:ext>
            </a:extLst>
          </p:cNvPr>
          <p:cNvSpPr>
            <a:spLocks noGrp="1"/>
          </p:cNvSpPr>
          <p:nvPr>
            <p:ph type="pic" sz="quarter" idx="17" hasCustomPrompt="1"/>
          </p:nvPr>
        </p:nvSpPr>
        <p:spPr>
          <a:xfrm>
            <a:off x="268287" y="499644"/>
            <a:ext cx="3222045" cy="1740319"/>
          </a:xfrm>
          <a:prstGeom prst="rect">
            <a:avLst/>
          </a:prstGeom>
        </p:spPr>
        <p:txBody>
          <a:bodyPr/>
          <a:lstStyle>
            <a:lvl1pPr>
              <a:defRPr>
                <a:solidFill>
                  <a:schemeClr val="bg1"/>
                </a:solidFill>
              </a:defRPr>
            </a:lvl1pPr>
          </a:lstStyle>
          <a:p>
            <a:r>
              <a:rPr lang="en-DE"/>
              <a:t>Logo</a:t>
            </a:r>
          </a:p>
        </p:txBody>
      </p:sp>
      <p:sp>
        <p:nvSpPr>
          <p:cNvPr id="8" name="Date Placeholder 7">
            <a:extLst>
              <a:ext uri="{FF2B5EF4-FFF2-40B4-BE49-F238E27FC236}">
                <a16:creationId xmlns:a16="http://schemas.microsoft.com/office/drawing/2014/main" id="{DB9C3179-FAFB-3340-9355-AF67412106F7}"/>
              </a:ext>
            </a:extLst>
          </p:cNvPr>
          <p:cNvSpPr>
            <a:spLocks noGrp="1"/>
          </p:cNvSpPr>
          <p:nvPr>
            <p:ph type="dt" sz="half" idx="18"/>
          </p:nvPr>
        </p:nvSpPr>
        <p:spPr/>
        <p:txBody>
          <a:bodyPr/>
          <a:lstStyle/>
          <a:p>
            <a:fld id="{61AEF186-E73E-6442-8B8D-1152DFC673DD}" type="datetime1">
              <a:rPr lang="de-DE" smtClean="0"/>
              <a:t>21.06.22</a:t>
            </a:fld>
            <a:endParaRPr lang="en-DE"/>
          </a:p>
        </p:txBody>
      </p:sp>
      <p:sp>
        <p:nvSpPr>
          <p:cNvPr id="9" name="Footer Placeholder 8">
            <a:extLst>
              <a:ext uri="{FF2B5EF4-FFF2-40B4-BE49-F238E27FC236}">
                <a16:creationId xmlns:a16="http://schemas.microsoft.com/office/drawing/2014/main" id="{98768DE1-1F16-1541-BCFA-E489644EF0D7}"/>
              </a:ext>
            </a:extLst>
          </p:cNvPr>
          <p:cNvSpPr>
            <a:spLocks noGrp="1"/>
          </p:cNvSpPr>
          <p:nvPr>
            <p:ph type="ftr" sz="quarter" idx="19"/>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10" name="Slide Number Placeholder 9">
            <a:extLst>
              <a:ext uri="{FF2B5EF4-FFF2-40B4-BE49-F238E27FC236}">
                <a16:creationId xmlns:a16="http://schemas.microsoft.com/office/drawing/2014/main" id="{BA2D391F-C742-2240-889C-EE86EFDC84CF}"/>
              </a:ext>
            </a:extLst>
          </p:cNvPr>
          <p:cNvSpPr>
            <a:spLocks noGrp="1"/>
          </p:cNvSpPr>
          <p:nvPr>
            <p:ph type="sldNum" sz="quarter" idx="20"/>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27543075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rojektvorstellung_Variante_2">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68F1B9A0-37A7-1244-A0BD-C0D2E405B109}"/>
              </a:ext>
            </a:extLst>
          </p:cNvPr>
          <p:cNvSpPr>
            <a:spLocks noGrp="1"/>
          </p:cNvSpPr>
          <p:nvPr>
            <p:ph type="body" sz="quarter" idx="12" hasCustomPrompt="1"/>
          </p:nvPr>
        </p:nvSpPr>
        <p:spPr>
          <a:xfrm>
            <a:off x="4311141" y="499645"/>
            <a:ext cx="2977555" cy="1474787"/>
          </a:xfrm>
          <a:prstGeom prst="rect">
            <a:avLst/>
          </a:prstGeom>
        </p:spPr>
        <p:txBody>
          <a:bodyPr/>
          <a:lstStyle>
            <a:lvl1pPr marL="0" indent="0">
              <a:lnSpc>
                <a:spcPts val="4860"/>
              </a:lnSpc>
              <a:buFontTx/>
              <a:buNone/>
              <a:defRPr sz="4800" b="1" i="0">
                <a:solidFill>
                  <a:schemeClr val="bg1"/>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5" name="Textplatzhalter 14">
            <a:extLst>
              <a:ext uri="{FF2B5EF4-FFF2-40B4-BE49-F238E27FC236}">
                <a16:creationId xmlns:a16="http://schemas.microsoft.com/office/drawing/2014/main" id="{607FB6EC-54B8-1041-9311-BD6DAAC46E35}"/>
              </a:ext>
            </a:extLst>
          </p:cNvPr>
          <p:cNvSpPr>
            <a:spLocks noGrp="1"/>
          </p:cNvSpPr>
          <p:nvPr>
            <p:ph type="body" sz="quarter" idx="13" hasCustomPrompt="1"/>
          </p:nvPr>
        </p:nvSpPr>
        <p:spPr>
          <a:xfrm>
            <a:off x="8392604" y="2431007"/>
            <a:ext cx="2977555" cy="3657600"/>
          </a:xfrm>
          <a:prstGeom prst="rect">
            <a:avLst/>
          </a:prstGeom>
        </p:spPr>
        <p:txBody>
          <a:bodyPr/>
          <a:lstStyle>
            <a:lvl1pPr marL="0" indent="0">
              <a:lnSpc>
                <a:spcPts val="2360"/>
              </a:lnSpc>
              <a:buFontTx/>
              <a:buNone/>
              <a:defRPr sz="1800" b="0" i="0">
                <a:solidFill>
                  <a:schemeClr val="tx1"/>
                </a:solidFill>
                <a:latin typeface="Calibri Light" panose="020F0302020204030204" pitchFamily="34" charset="0"/>
                <a:cs typeface="Calibri Light" panose="020F0302020204030204" pitchFamily="34" charset="0"/>
              </a:defRPr>
            </a:lvl1pPr>
            <a:lvl2pPr marL="457200" indent="0">
              <a:buFontTx/>
              <a:buNone/>
              <a:defRPr sz="1800" b="0" i="0">
                <a:solidFill>
                  <a:schemeClr val="bg1"/>
                </a:solidFill>
                <a:latin typeface="Calibri" panose="020F0502020204030204" pitchFamily="34" charset="0"/>
                <a:cs typeface="Calibri" panose="020F0502020204030204" pitchFamily="34" charset="0"/>
              </a:defRPr>
            </a:lvl2pPr>
            <a:lvl3pPr marL="914400" indent="0">
              <a:buFontTx/>
              <a:buNone/>
              <a:defRPr sz="1800" b="0" i="0">
                <a:solidFill>
                  <a:schemeClr val="bg1"/>
                </a:solidFill>
                <a:latin typeface="Calibri" panose="020F0502020204030204" pitchFamily="34" charset="0"/>
                <a:cs typeface="Calibri" panose="020F0502020204030204" pitchFamily="34" charset="0"/>
              </a:defRPr>
            </a:lvl3pPr>
            <a:lvl4pPr marL="1371600" indent="0">
              <a:buFontTx/>
              <a:buNone/>
              <a:defRPr sz="1800" b="0" i="0">
                <a:solidFill>
                  <a:schemeClr val="bg1"/>
                </a:solidFill>
                <a:latin typeface="Calibri" panose="020F0502020204030204" pitchFamily="34" charset="0"/>
                <a:cs typeface="Calibri" panose="020F0502020204030204" pitchFamily="34" charset="0"/>
              </a:defRPr>
            </a:lvl4pPr>
            <a:lvl5pPr marL="1828800" indent="0">
              <a:buFontTx/>
              <a:buNone/>
              <a:defRPr sz="1800" b="0" i="0">
                <a:solidFill>
                  <a:schemeClr val="bg1"/>
                </a:solidFill>
                <a:latin typeface="Calibri" panose="020F0502020204030204" pitchFamily="34" charset="0"/>
                <a:cs typeface="Calibri" panose="020F05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p>
        </p:txBody>
      </p:sp>
      <p:sp>
        <p:nvSpPr>
          <p:cNvPr id="16" name="Textplatzhalter 11">
            <a:extLst>
              <a:ext uri="{FF2B5EF4-FFF2-40B4-BE49-F238E27FC236}">
                <a16:creationId xmlns:a16="http://schemas.microsoft.com/office/drawing/2014/main" id="{27B77CBC-1FE5-6F4C-B619-8F1850B48F50}"/>
              </a:ext>
            </a:extLst>
          </p:cNvPr>
          <p:cNvSpPr>
            <a:spLocks noGrp="1"/>
          </p:cNvSpPr>
          <p:nvPr>
            <p:ph type="body" sz="quarter" idx="14" hasCustomPrompt="1"/>
          </p:nvPr>
        </p:nvSpPr>
        <p:spPr>
          <a:xfrm>
            <a:off x="8392604" y="499644"/>
            <a:ext cx="3054350" cy="1474787"/>
          </a:xfrm>
          <a:prstGeom prst="rect">
            <a:avLst/>
          </a:prstGeom>
        </p:spPr>
        <p:txBody>
          <a:bodyPr/>
          <a:lstStyle>
            <a:lvl1pPr marL="0" indent="0">
              <a:lnSpc>
                <a:spcPts val="4860"/>
              </a:lnSpc>
              <a:buFontTx/>
              <a:buNone/>
              <a:defRPr sz="4800" b="1" i="0">
                <a:solidFill>
                  <a:srgbClr val="29B8CE"/>
                </a:solidFill>
                <a:latin typeface="Calibri" panose="020F0502020204030204" pitchFamily="34" charset="0"/>
                <a:cs typeface="Calibri" panose="020F0502020204030204" pitchFamily="34" charset="0"/>
              </a:defRPr>
            </a:lvl1pPr>
            <a:lvl2pPr marL="457200" indent="0">
              <a:buFontTx/>
              <a:buNone/>
              <a:defRPr sz="4400" b="1" i="0">
                <a:solidFill>
                  <a:schemeClr val="bg1"/>
                </a:solidFill>
                <a:latin typeface="Calibri" panose="020F0502020204030204" pitchFamily="34" charset="0"/>
                <a:cs typeface="Calibri" panose="020F0502020204030204" pitchFamily="34" charset="0"/>
              </a:defRPr>
            </a:lvl2pPr>
            <a:lvl3pPr marL="914400" indent="0">
              <a:buFontTx/>
              <a:buNone/>
              <a:defRPr sz="4400" b="1" i="0">
                <a:solidFill>
                  <a:schemeClr val="bg1"/>
                </a:solidFill>
                <a:latin typeface="Calibri" panose="020F0502020204030204" pitchFamily="34" charset="0"/>
                <a:cs typeface="Calibri" panose="020F0502020204030204" pitchFamily="34" charset="0"/>
              </a:defRPr>
            </a:lvl3pPr>
            <a:lvl4pPr marL="1371600" indent="0">
              <a:buFontTx/>
              <a:buNone/>
              <a:defRPr sz="4400" b="1" i="0">
                <a:solidFill>
                  <a:schemeClr val="bg1"/>
                </a:solidFill>
                <a:latin typeface="Calibri" panose="020F0502020204030204" pitchFamily="34" charset="0"/>
                <a:cs typeface="Calibri" panose="020F0502020204030204" pitchFamily="34" charset="0"/>
              </a:defRPr>
            </a:lvl4pPr>
            <a:lvl5pPr marL="1828800" indent="0">
              <a:buFontTx/>
              <a:buNone/>
              <a:defRPr sz="4400" b="1" i="0">
                <a:solidFill>
                  <a:schemeClr val="bg1"/>
                </a:solidFill>
                <a:latin typeface="Calibri" panose="020F0502020204030204" pitchFamily="34" charset="0"/>
                <a:cs typeface="Calibri" panose="020F0502020204030204" pitchFamily="34" charset="0"/>
              </a:defRPr>
            </a:lvl5pPr>
          </a:lstStyle>
          <a:p>
            <a:pPr lvl="0"/>
            <a:r>
              <a:rPr lang="de-DE" err="1"/>
              <a:t>Lorem</a:t>
            </a:r>
            <a:endParaRPr lang="de-DE"/>
          </a:p>
          <a:p>
            <a:pPr lvl="0"/>
            <a:r>
              <a:rPr lang="de-DE" err="1"/>
              <a:t>Ipsum</a:t>
            </a:r>
            <a:r>
              <a:rPr lang="de-DE"/>
              <a:t>?</a:t>
            </a:r>
          </a:p>
        </p:txBody>
      </p:sp>
      <p:sp>
        <p:nvSpPr>
          <p:cNvPr id="19" name="Textplatzhalter 18">
            <a:extLst>
              <a:ext uri="{FF2B5EF4-FFF2-40B4-BE49-F238E27FC236}">
                <a16:creationId xmlns:a16="http://schemas.microsoft.com/office/drawing/2014/main" id="{FA849B1B-942B-284D-9C63-9E907F61D12D}"/>
              </a:ext>
            </a:extLst>
          </p:cNvPr>
          <p:cNvSpPr>
            <a:spLocks noGrp="1"/>
          </p:cNvSpPr>
          <p:nvPr>
            <p:ph type="body" sz="quarter" idx="15" hasCustomPrompt="1"/>
          </p:nvPr>
        </p:nvSpPr>
        <p:spPr>
          <a:xfrm>
            <a:off x="4311141" y="2431007"/>
            <a:ext cx="3054350" cy="3657600"/>
          </a:xfrm>
          <a:prstGeom prst="rect">
            <a:avLst/>
          </a:prstGeom>
        </p:spPr>
        <p:txBody>
          <a:bodyPr/>
          <a:lstStyle>
            <a:lvl1pPr marL="228600" indent="-228600">
              <a:lnSpc>
                <a:spcPts val="2600"/>
              </a:lnSpc>
              <a:buClr>
                <a:schemeClr val="bg1"/>
              </a:buClr>
              <a:buFont typeface="Courier New" panose="02070309020205020404" pitchFamily="49" charset="0"/>
              <a:buChar char="o"/>
              <a:defRPr sz="2000" b="0" i="0">
                <a:solidFill>
                  <a:schemeClr val="bg1"/>
                </a:solidFill>
                <a:latin typeface="Calibri Light" panose="020F0302020204030204" pitchFamily="34" charset="0"/>
                <a:cs typeface="Calibri Light" panose="020F0302020204030204" pitchFamily="34" charset="0"/>
              </a:defRPr>
            </a:lvl1pPr>
            <a:lvl2pPr marL="6858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2pPr>
            <a:lvl3pPr marL="11430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3pPr>
            <a:lvl4pPr marL="16002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4pPr>
            <a:lvl5pPr marL="2057400" indent="-228600">
              <a:buClr>
                <a:srgbClr val="2581C4"/>
              </a:buClr>
              <a:buFont typeface="Courier New" panose="02070309020205020404" pitchFamily="49" charset="0"/>
              <a:buChar char="o"/>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endParaRPr lang="de-DE"/>
          </a:p>
          <a:p>
            <a:pPr lvl="0"/>
            <a:endParaRPr lang="de-DE"/>
          </a:p>
        </p:txBody>
      </p:sp>
      <p:sp>
        <p:nvSpPr>
          <p:cNvPr id="6" name="Date Placeholder 5">
            <a:extLst>
              <a:ext uri="{FF2B5EF4-FFF2-40B4-BE49-F238E27FC236}">
                <a16:creationId xmlns:a16="http://schemas.microsoft.com/office/drawing/2014/main" id="{E6DFA500-CC42-E742-B963-F663D467E806}"/>
              </a:ext>
            </a:extLst>
          </p:cNvPr>
          <p:cNvSpPr>
            <a:spLocks noGrp="1"/>
          </p:cNvSpPr>
          <p:nvPr>
            <p:ph type="dt" sz="half" idx="16"/>
          </p:nvPr>
        </p:nvSpPr>
        <p:spPr/>
        <p:txBody>
          <a:bodyPr/>
          <a:lstStyle/>
          <a:p>
            <a:fld id="{701B7DB8-9D1C-DB45-989B-70686B2100DE}" type="datetime1">
              <a:rPr lang="de-DE" smtClean="0"/>
              <a:t>21.06.22</a:t>
            </a:fld>
            <a:endParaRPr lang="en-DE"/>
          </a:p>
        </p:txBody>
      </p:sp>
      <p:sp>
        <p:nvSpPr>
          <p:cNvPr id="7" name="Footer Placeholder 6">
            <a:extLst>
              <a:ext uri="{FF2B5EF4-FFF2-40B4-BE49-F238E27FC236}">
                <a16:creationId xmlns:a16="http://schemas.microsoft.com/office/drawing/2014/main" id="{3E1FFD84-4283-C541-9D05-7419D5C28CEC}"/>
              </a:ext>
            </a:extLst>
          </p:cNvPr>
          <p:cNvSpPr>
            <a:spLocks noGrp="1"/>
          </p:cNvSpPr>
          <p:nvPr>
            <p:ph type="ftr" sz="quarter" idx="17"/>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8" name="Slide Number Placeholder 7">
            <a:extLst>
              <a:ext uri="{FF2B5EF4-FFF2-40B4-BE49-F238E27FC236}">
                <a16:creationId xmlns:a16="http://schemas.microsoft.com/office/drawing/2014/main" id="{BA211D27-18C9-644D-8D62-F47DE4D052AE}"/>
              </a:ext>
            </a:extLst>
          </p:cNvPr>
          <p:cNvSpPr>
            <a:spLocks noGrp="1"/>
          </p:cNvSpPr>
          <p:nvPr>
            <p:ph type="sldNum" sz="quarter" idx="18"/>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3342838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ichpunkte_18pt_lang_Bild rechts">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5" y="1880128"/>
            <a:ext cx="7083778" cy="3930846"/>
          </a:xfrm>
          <a:prstGeom prst="rect">
            <a:avLst/>
          </a:prstGeom>
        </p:spPr>
        <p:txBody>
          <a:bodyPr/>
          <a:lstStyle>
            <a:lvl1pPr marL="228600" marR="0" indent="-228600" algn="l" defTabSz="914400" rtl="0" eaLnBrk="1" fontAlgn="auto" latinLnBrk="0" hangingPunct="1">
              <a:lnSpc>
                <a:spcPts val="2680"/>
              </a:lnSpc>
              <a:spcBef>
                <a:spcPts val="1000"/>
              </a:spcBef>
              <a:spcAft>
                <a:spcPts val="0"/>
              </a:spcAft>
              <a:buClr>
                <a:srgbClr val="2581C4"/>
              </a:buClr>
              <a:buSzTx/>
              <a:buFont typeface="Courier New" panose="02070309020205020404" pitchFamily="49" charset="0"/>
              <a:buChar char="o"/>
              <a:tabLst/>
              <a:defRPr sz="18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endParaRPr lang="de-DE"/>
          </a:p>
          <a:p>
            <a:pPr marL="228600" marR="0" lvl="0" indent="-228600" algn="l" defTabSz="914400" rtl="0" eaLnBrk="1" fontAlgn="auto" latinLnBrk="0" hangingPunct="1">
              <a:lnSpc>
                <a:spcPts val="26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endParaRPr lang="de-DE"/>
          </a:p>
          <a:p>
            <a:pPr lvl="0"/>
            <a:endParaRPr lang="de-DE"/>
          </a:p>
          <a:p>
            <a:pPr lvl="0"/>
            <a:endParaRPr lang="de-DE"/>
          </a:p>
        </p:txBody>
      </p:sp>
      <p:sp>
        <p:nvSpPr>
          <p:cNvPr id="3" name="Bildplatzhalter 2">
            <a:extLst>
              <a:ext uri="{FF2B5EF4-FFF2-40B4-BE49-F238E27FC236}">
                <a16:creationId xmlns:a16="http://schemas.microsoft.com/office/drawing/2014/main" id="{329E0491-414A-C147-8B8A-4AF26742FA46}"/>
              </a:ext>
            </a:extLst>
          </p:cNvPr>
          <p:cNvSpPr>
            <a:spLocks noGrp="1"/>
          </p:cNvSpPr>
          <p:nvPr>
            <p:ph type="pic" sz="quarter" idx="17"/>
          </p:nvPr>
        </p:nvSpPr>
        <p:spPr>
          <a:xfrm>
            <a:off x="7739063" y="1879600"/>
            <a:ext cx="4452937" cy="3930650"/>
          </a:xfrm>
          <a:prstGeom prst="rect">
            <a:avLst/>
          </a:prstGeom>
          <a:solidFill>
            <a:schemeClr val="accent5">
              <a:lumMod val="20000"/>
              <a:lumOff val="80000"/>
            </a:schemeClr>
          </a:solidFill>
        </p:spPr>
        <p:txBody>
          <a:bodyPr/>
          <a:lstStyle/>
          <a:p>
            <a:r>
              <a:rPr lang="en-US"/>
              <a:t>Click icon to add picture</a:t>
            </a:r>
            <a:endParaRPr lang="de-DE"/>
          </a:p>
        </p:txBody>
      </p:sp>
      <p:sp>
        <p:nvSpPr>
          <p:cNvPr id="5" name="Date Placeholder 4">
            <a:extLst>
              <a:ext uri="{FF2B5EF4-FFF2-40B4-BE49-F238E27FC236}">
                <a16:creationId xmlns:a16="http://schemas.microsoft.com/office/drawing/2014/main" id="{BCF17696-6006-BC4B-A685-687C94156A7D}"/>
              </a:ext>
            </a:extLst>
          </p:cNvPr>
          <p:cNvSpPr>
            <a:spLocks noGrp="1"/>
          </p:cNvSpPr>
          <p:nvPr>
            <p:ph type="dt" sz="half" idx="18"/>
          </p:nvPr>
        </p:nvSpPr>
        <p:spPr/>
        <p:txBody>
          <a:bodyPr/>
          <a:lstStyle/>
          <a:p>
            <a:fld id="{DE5A34A1-05FB-9246-86CF-0C30C8553AAC}" type="datetime1">
              <a:rPr lang="de-DE" smtClean="0"/>
              <a:t>21.06.22</a:t>
            </a:fld>
            <a:endParaRPr lang="en-DE"/>
          </a:p>
        </p:txBody>
      </p:sp>
      <p:sp>
        <p:nvSpPr>
          <p:cNvPr id="7" name="Footer Placeholder 6">
            <a:extLst>
              <a:ext uri="{FF2B5EF4-FFF2-40B4-BE49-F238E27FC236}">
                <a16:creationId xmlns:a16="http://schemas.microsoft.com/office/drawing/2014/main" id="{E93EB7D2-5E97-5F4D-A286-F087F508D85A}"/>
              </a:ext>
            </a:extLst>
          </p:cNvPr>
          <p:cNvSpPr>
            <a:spLocks noGrp="1"/>
          </p:cNvSpPr>
          <p:nvPr>
            <p:ph type="ftr" sz="quarter" idx="19"/>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8" name="Slide Number Placeholder 7">
            <a:extLst>
              <a:ext uri="{FF2B5EF4-FFF2-40B4-BE49-F238E27FC236}">
                <a16:creationId xmlns:a16="http://schemas.microsoft.com/office/drawing/2014/main" id="{BE498819-65A0-D44D-88FB-01201035F908}"/>
              </a:ext>
            </a:extLst>
          </p:cNvPr>
          <p:cNvSpPr>
            <a:spLocks noGrp="1"/>
          </p:cNvSpPr>
          <p:nvPr>
            <p:ph type="sldNum" sz="quarter" idx="20"/>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1698835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ichpunkte_24pt_Bild rechts">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18" name="Bildplatzhalter 17">
            <a:extLst>
              <a:ext uri="{FF2B5EF4-FFF2-40B4-BE49-F238E27FC236}">
                <a16:creationId xmlns:a16="http://schemas.microsoft.com/office/drawing/2014/main" id="{FD2E592D-6FF0-7148-A162-616C819393F2}"/>
              </a:ext>
            </a:extLst>
          </p:cNvPr>
          <p:cNvSpPr>
            <a:spLocks noGrp="1"/>
          </p:cNvSpPr>
          <p:nvPr>
            <p:ph type="pic" sz="quarter" idx="14"/>
          </p:nvPr>
        </p:nvSpPr>
        <p:spPr>
          <a:xfrm>
            <a:off x="6400800" y="1741714"/>
            <a:ext cx="5791199" cy="4188823"/>
          </a:xfrm>
          <a:prstGeom prst="rect">
            <a:avLst/>
          </a:prstGeom>
          <a:solidFill>
            <a:schemeClr val="accent5">
              <a:lumMod val="20000"/>
              <a:lumOff val="80000"/>
            </a:schemeClr>
          </a:solidFill>
        </p:spPr>
        <p:txBody>
          <a:bodyPr/>
          <a:lstStyle/>
          <a:p>
            <a:r>
              <a:rPr lang="en-US"/>
              <a:t>Click icon to add picture</a:t>
            </a:r>
            <a:endParaRPr lang="de-DE"/>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4" y="1866218"/>
            <a:ext cx="5559779" cy="3930846"/>
          </a:xfrm>
          <a:prstGeom prst="rect">
            <a:avLst/>
          </a:prstGeom>
        </p:spPr>
        <p:txBody>
          <a:bodyPr/>
          <a:lstStyle>
            <a:lvl1pPr marL="228600" marR="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sz="24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lvl="0"/>
            <a:endParaRPr lang="de-DE"/>
          </a:p>
          <a:p>
            <a:pPr lvl="0"/>
            <a:endParaRPr lang="de-DE"/>
          </a:p>
          <a:p>
            <a:pPr lvl="0"/>
            <a:endParaRPr lang="de-DE"/>
          </a:p>
        </p:txBody>
      </p:sp>
      <p:sp>
        <p:nvSpPr>
          <p:cNvPr id="5" name="Date Placeholder 4">
            <a:extLst>
              <a:ext uri="{FF2B5EF4-FFF2-40B4-BE49-F238E27FC236}">
                <a16:creationId xmlns:a16="http://schemas.microsoft.com/office/drawing/2014/main" id="{3AEEADF9-D1D7-E142-9D0E-9776BD0F38A1}"/>
              </a:ext>
            </a:extLst>
          </p:cNvPr>
          <p:cNvSpPr>
            <a:spLocks noGrp="1"/>
          </p:cNvSpPr>
          <p:nvPr>
            <p:ph type="dt" sz="half" idx="17"/>
          </p:nvPr>
        </p:nvSpPr>
        <p:spPr/>
        <p:txBody>
          <a:bodyPr/>
          <a:lstStyle/>
          <a:p>
            <a:fld id="{105F5061-F14C-FD4E-8331-025C57397F52}" type="datetime1">
              <a:rPr lang="de-DE" smtClean="0"/>
              <a:t>21.06.22</a:t>
            </a:fld>
            <a:endParaRPr lang="en-DE"/>
          </a:p>
        </p:txBody>
      </p:sp>
      <p:sp>
        <p:nvSpPr>
          <p:cNvPr id="6" name="Footer Placeholder 5">
            <a:extLst>
              <a:ext uri="{FF2B5EF4-FFF2-40B4-BE49-F238E27FC236}">
                <a16:creationId xmlns:a16="http://schemas.microsoft.com/office/drawing/2014/main" id="{DCD15313-AB9F-F648-A2F7-D2C432CCE1CE}"/>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569EC7F9-A5EA-9647-952E-B66EBD1C7C87}"/>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2010755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ichpunkte_20pt_ganze Seite">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69C0AC"/>
                </a:solidFill>
                <a:latin typeface="Calibri" panose="020F0502020204030204" pitchFamily="34" charset="0"/>
                <a:cs typeface="Calibri" panose="020F0502020204030204" pitchFamily="34" charset="0"/>
              </a:defRPr>
            </a:lvl1pPr>
          </a:lstStyle>
          <a:p>
            <a:r>
              <a:rPr lang="de-DE"/>
              <a:t>Headline</a:t>
            </a:r>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69C0AC"/>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5" y="1880128"/>
            <a:ext cx="11291834" cy="3930846"/>
          </a:xfrm>
          <a:prstGeom prst="rect">
            <a:avLst/>
          </a:prstGeom>
        </p:spPr>
        <p:txBody>
          <a:bodyPr/>
          <a:lstStyle>
            <a:lvl1pPr marL="228600" marR="0" indent="-228600" algn="l" defTabSz="914400" rtl="0" eaLnBrk="1" fontAlgn="auto" latinLnBrk="0" hangingPunct="1">
              <a:lnSpc>
                <a:spcPts val="3080"/>
              </a:lnSpc>
              <a:spcBef>
                <a:spcPts val="1000"/>
              </a:spcBef>
              <a:spcAft>
                <a:spcPts val="0"/>
              </a:spcAft>
              <a:buClr>
                <a:srgbClr val="69C0AC"/>
              </a:buClr>
              <a:buSzTx/>
              <a:buFont typeface="Courier New" panose="02070309020205020404" pitchFamily="49" charset="0"/>
              <a:buChar char="o"/>
              <a:tabLst/>
              <a:defRPr sz="20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br>
              <a:rPr lang="de-DE"/>
            </a:b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marL="228600" marR="0" lvl="0" indent="-228600" algn="l" defTabSz="914400" rtl="0" eaLnBrk="1" fontAlgn="auto" latinLnBrk="0" hangingPunct="1">
              <a:lnSpc>
                <a:spcPts val="3080"/>
              </a:lnSpc>
              <a:spcBef>
                <a:spcPts val="1000"/>
              </a:spcBef>
              <a:spcAft>
                <a:spcPts val="0"/>
              </a:spcAft>
              <a:buClr>
                <a:srgbClr val="69C0AC"/>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br>
              <a:rPr lang="de-DE"/>
            </a:b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marL="228600" marR="0" lvl="0" indent="-228600" algn="l" defTabSz="914400" rtl="0" eaLnBrk="1" fontAlgn="auto" latinLnBrk="0" hangingPunct="1">
              <a:lnSpc>
                <a:spcPts val="3080"/>
              </a:lnSpc>
              <a:spcBef>
                <a:spcPts val="1000"/>
              </a:spcBef>
              <a:spcAft>
                <a:spcPts val="0"/>
              </a:spcAft>
              <a:buClr>
                <a:srgbClr val="69C0AC"/>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br>
              <a:rPr lang="de-DE"/>
            </a:b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marL="228600" marR="0" lvl="0" indent="-228600" algn="l" defTabSz="914400" rtl="0" eaLnBrk="1" fontAlgn="auto" latinLnBrk="0" hangingPunct="1">
              <a:lnSpc>
                <a:spcPts val="3080"/>
              </a:lnSpc>
              <a:spcBef>
                <a:spcPts val="1000"/>
              </a:spcBef>
              <a:spcAft>
                <a:spcPts val="0"/>
              </a:spcAft>
              <a:buClr>
                <a:srgbClr val="69C0AC"/>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consetetur</a:t>
            </a:r>
            <a:r>
              <a:rPr lang="de-DE"/>
              <a:t>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br>
              <a:rPr lang="de-DE"/>
            </a:b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lvl="0"/>
            <a:endParaRPr lang="de-DE"/>
          </a:p>
          <a:p>
            <a:pPr lvl="0"/>
            <a:endParaRPr lang="de-DE"/>
          </a:p>
          <a:p>
            <a:pPr lvl="0"/>
            <a:endParaRPr lang="de-DE"/>
          </a:p>
        </p:txBody>
      </p:sp>
      <p:sp>
        <p:nvSpPr>
          <p:cNvPr id="5" name="Date Placeholder 4">
            <a:extLst>
              <a:ext uri="{FF2B5EF4-FFF2-40B4-BE49-F238E27FC236}">
                <a16:creationId xmlns:a16="http://schemas.microsoft.com/office/drawing/2014/main" id="{0BE5C914-50DE-DE42-A5D8-3F9F1A876F2F}"/>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6" name="Footer Placeholder 5">
            <a:extLst>
              <a:ext uri="{FF2B5EF4-FFF2-40B4-BE49-F238E27FC236}">
                <a16:creationId xmlns:a16="http://schemas.microsoft.com/office/drawing/2014/main" id="{6DC0B184-BBCE-D348-A039-82CC9FF3BDF2}"/>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8FA3226B-A49F-4F49-AC04-72B57D397C26}"/>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2235262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ichpunkte_24pt_ganze Seite">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5" y="1880128"/>
            <a:ext cx="11291834" cy="3930846"/>
          </a:xfrm>
          <a:prstGeom prst="rect">
            <a:avLst/>
          </a:prstGeom>
        </p:spPr>
        <p:txBody>
          <a:bodyPr/>
          <a:lstStyle>
            <a:lvl1pPr marL="228600" marR="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sz="24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endParaRPr lang="de-DE"/>
          </a:p>
          <a:p>
            <a:pPr lvl="0"/>
            <a:endParaRPr lang="de-DE"/>
          </a:p>
        </p:txBody>
      </p:sp>
      <p:sp>
        <p:nvSpPr>
          <p:cNvPr id="5" name="Date Placeholder 4">
            <a:extLst>
              <a:ext uri="{FF2B5EF4-FFF2-40B4-BE49-F238E27FC236}">
                <a16:creationId xmlns:a16="http://schemas.microsoft.com/office/drawing/2014/main" id="{A97E5E13-EFD1-D044-99F3-C44D55DD5037}"/>
              </a:ext>
            </a:extLst>
          </p:cNvPr>
          <p:cNvSpPr>
            <a:spLocks noGrp="1"/>
          </p:cNvSpPr>
          <p:nvPr>
            <p:ph type="dt" sz="half" idx="17"/>
          </p:nvPr>
        </p:nvSpPr>
        <p:spPr/>
        <p:txBody>
          <a:bodyPr/>
          <a:lstStyle/>
          <a:p>
            <a:fld id="{28CC9E5C-D344-9941-9829-545E63B5DF63}" type="datetime1">
              <a:rPr lang="de-DE" smtClean="0"/>
              <a:t>21.06.22</a:t>
            </a:fld>
            <a:endParaRPr lang="en-DE"/>
          </a:p>
        </p:txBody>
      </p:sp>
      <p:sp>
        <p:nvSpPr>
          <p:cNvPr id="6" name="Footer Placeholder 5">
            <a:extLst>
              <a:ext uri="{FF2B5EF4-FFF2-40B4-BE49-F238E27FC236}">
                <a16:creationId xmlns:a16="http://schemas.microsoft.com/office/drawing/2014/main" id="{D975718B-DC4A-E149-85F3-6F6E3941DCB9}"/>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04285C38-6527-1543-BEE1-0CE3FA21853A}"/>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1137412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ichpunkte_18pt_Bild links">
    <p:bg>
      <p:bgPr>
        <a:solidFill>
          <a:schemeClr val="bg1"/>
        </a:solidFill>
        <a:effectLst/>
      </p:bgPr>
    </p:bg>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18" name="Bildplatzhalter 17">
            <a:extLst>
              <a:ext uri="{FF2B5EF4-FFF2-40B4-BE49-F238E27FC236}">
                <a16:creationId xmlns:a16="http://schemas.microsoft.com/office/drawing/2014/main" id="{FD2E592D-6FF0-7148-A162-616C819393F2}"/>
              </a:ext>
            </a:extLst>
          </p:cNvPr>
          <p:cNvSpPr>
            <a:spLocks noGrp="1"/>
          </p:cNvSpPr>
          <p:nvPr>
            <p:ph type="pic" sz="quarter" idx="14"/>
          </p:nvPr>
        </p:nvSpPr>
        <p:spPr>
          <a:xfrm>
            <a:off x="0" y="1866218"/>
            <a:ext cx="6851650" cy="4097338"/>
          </a:xfrm>
          <a:prstGeom prst="rect">
            <a:avLst/>
          </a:prstGeom>
          <a:solidFill>
            <a:schemeClr val="accent5">
              <a:lumMod val="20000"/>
              <a:lumOff val="80000"/>
            </a:schemeClr>
          </a:solidFill>
        </p:spPr>
        <p:txBody>
          <a:bodyPr/>
          <a:lstStyle/>
          <a:p>
            <a:r>
              <a:rPr lang="en-US"/>
              <a:t>Click icon to add picture</a:t>
            </a:r>
            <a:endParaRPr lang="de-DE"/>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7308789" y="1880128"/>
            <a:ext cx="4413250" cy="4097338"/>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sz="18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ct val="9000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lvl="0"/>
            <a:endParaRPr lang="de-DE"/>
          </a:p>
          <a:p>
            <a:pPr lvl="0"/>
            <a:endParaRPr lang="de-DE"/>
          </a:p>
        </p:txBody>
      </p:sp>
      <p:sp>
        <p:nvSpPr>
          <p:cNvPr id="5" name="Date Placeholder 4">
            <a:extLst>
              <a:ext uri="{FF2B5EF4-FFF2-40B4-BE49-F238E27FC236}">
                <a16:creationId xmlns:a16="http://schemas.microsoft.com/office/drawing/2014/main" id="{CFFE7FD2-702D-F34C-967F-821878A4E28C}"/>
              </a:ext>
            </a:extLst>
          </p:cNvPr>
          <p:cNvSpPr>
            <a:spLocks noGrp="1"/>
          </p:cNvSpPr>
          <p:nvPr>
            <p:ph type="dt" sz="half" idx="17"/>
          </p:nvPr>
        </p:nvSpPr>
        <p:spPr/>
        <p:txBody>
          <a:bodyPr/>
          <a:lstStyle/>
          <a:p>
            <a:fld id="{E4E064BB-43C6-8C4D-B94C-58AF733F5A85}" type="datetime1">
              <a:rPr lang="de-DE" smtClean="0"/>
              <a:t>21.06.22</a:t>
            </a:fld>
            <a:endParaRPr lang="en-DE"/>
          </a:p>
        </p:txBody>
      </p:sp>
      <p:sp>
        <p:nvSpPr>
          <p:cNvPr id="6" name="Footer Placeholder 5">
            <a:extLst>
              <a:ext uri="{FF2B5EF4-FFF2-40B4-BE49-F238E27FC236}">
                <a16:creationId xmlns:a16="http://schemas.microsoft.com/office/drawing/2014/main" id="{61C4BC42-F6E9-4844-913B-1BA5CB74714F}"/>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CCAB1446-E330-0144-AF30-D7A88DCE64D0}"/>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1099266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tichpunkte_24pt_Bild links">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18" name="Bildplatzhalter 17">
            <a:extLst>
              <a:ext uri="{FF2B5EF4-FFF2-40B4-BE49-F238E27FC236}">
                <a16:creationId xmlns:a16="http://schemas.microsoft.com/office/drawing/2014/main" id="{FD2E592D-6FF0-7148-A162-616C819393F2}"/>
              </a:ext>
            </a:extLst>
          </p:cNvPr>
          <p:cNvSpPr>
            <a:spLocks noGrp="1"/>
          </p:cNvSpPr>
          <p:nvPr>
            <p:ph type="pic" sz="quarter" idx="14"/>
          </p:nvPr>
        </p:nvSpPr>
        <p:spPr>
          <a:xfrm>
            <a:off x="0" y="1866218"/>
            <a:ext cx="6851650" cy="4097338"/>
          </a:xfrm>
          <a:prstGeom prst="rect">
            <a:avLst/>
          </a:prstGeom>
          <a:solidFill>
            <a:schemeClr val="accent5">
              <a:lumMod val="20000"/>
              <a:lumOff val="80000"/>
            </a:schemeClr>
          </a:solidFill>
        </p:spPr>
        <p:txBody>
          <a:bodyPr/>
          <a:lstStyle/>
          <a:p>
            <a:r>
              <a:rPr lang="en-US"/>
              <a:t>Click icon to add picture</a:t>
            </a:r>
            <a:endParaRPr lang="de-DE"/>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7308789" y="1880128"/>
            <a:ext cx="4413250" cy="3930846"/>
          </a:xfrm>
          <a:prstGeom prst="rect">
            <a:avLst/>
          </a:prstGeom>
        </p:spPr>
        <p:txBody>
          <a:bodyPr/>
          <a:lstStyle>
            <a:lvl1pPr marL="228600" marR="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sz="24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marL="228600" marR="0" lvl="0" indent="-228600" algn="l" defTabSz="914400" rtl="0" eaLnBrk="1" fontAlgn="auto" latinLnBrk="0" hangingPunct="1">
              <a:lnSpc>
                <a:spcPts val="3080"/>
              </a:lnSpc>
              <a:spcBef>
                <a:spcPts val="1000"/>
              </a:spcBef>
              <a:spcAft>
                <a:spcPts val="0"/>
              </a:spcAft>
              <a:buClr>
                <a:srgbClr val="2581C4"/>
              </a:buClr>
              <a:buSzTx/>
              <a:buFont typeface="Courier New" panose="02070309020205020404" pitchFamily="49" charset="0"/>
              <a:buChar char="o"/>
              <a:tabLst/>
              <a:defRPr/>
            </a:pP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br>
              <a:rPr lang="de-DE"/>
            </a:br>
            <a:r>
              <a:rPr lang="de-DE"/>
              <a:t>consetetur </a:t>
            </a:r>
            <a:r>
              <a:rPr lang="de-DE" err="1"/>
              <a:t>sadipscing</a:t>
            </a:r>
            <a:r>
              <a:rPr lang="de-DE"/>
              <a:t> </a:t>
            </a:r>
            <a:r>
              <a:rPr lang="de-DE" err="1"/>
              <a:t>elitr</a:t>
            </a:r>
            <a:endParaRPr lang="de-DE"/>
          </a:p>
          <a:p>
            <a:pPr lvl="0"/>
            <a:endParaRPr lang="de-DE"/>
          </a:p>
          <a:p>
            <a:pPr lvl="0"/>
            <a:endParaRPr lang="de-DE"/>
          </a:p>
          <a:p>
            <a:pPr lvl="0"/>
            <a:endParaRPr lang="de-DE"/>
          </a:p>
        </p:txBody>
      </p:sp>
      <p:sp>
        <p:nvSpPr>
          <p:cNvPr id="5" name="Date Placeholder 4">
            <a:extLst>
              <a:ext uri="{FF2B5EF4-FFF2-40B4-BE49-F238E27FC236}">
                <a16:creationId xmlns:a16="http://schemas.microsoft.com/office/drawing/2014/main" id="{DB626FBC-4B4B-D74B-B03B-40B37631431B}"/>
              </a:ext>
            </a:extLst>
          </p:cNvPr>
          <p:cNvSpPr>
            <a:spLocks noGrp="1"/>
          </p:cNvSpPr>
          <p:nvPr>
            <p:ph type="dt" sz="half" idx="17"/>
          </p:nvPr>
        </p:nvSpPr>
        <p:spPr/>
        <p:txBody>
          <a:bodyPr/>
          <a:lstStyle/>
          <a:p>
            <a:fld id="{4878EC1B-AA02-9F46-9049-8F694A026877}" type="datetime1">
              <a:rPr lang="de-DE" smtClean="0"/>
              <a:t>21.06.22</a:t>
            </a:fld>
            <a:endParaRPr lang="en-DE"/>
          </a:p>
        </p:txBody>
      </p:sp>
      <p:sp>
        <p:nvSpPr>
          <p:cNvPr id="6" name="Footer Placeholder 5">
            <a:extLst>
              <a:ext uri="{FF2B5EF4-FFF2-40B4-BE49-F238E27FC236}">
                <a16:creationId xmlns:a16="http://schemas.microsoft.com/office/drawing/2014/main" id="{6A37E85B-9ED2-874F-8CBD-37CA0812A32F}"/>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B6614642-D53C-B240-86E2-239E1F78D293}"/>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39105595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ließtext_20pt_Bild rechts">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430206" y="1880128"/>
            <a:ext cx="5665794" cy="3930846"/>
          </a:xfrm>
          <a:prstGeom prst="rect">
            <a:avLst/>
          </a:prstGeom>
        </p:spPr>
        <p:txBody>
          <a:bodyPr/>
          <a:lstStyle>
            <a:lvl1pPr marL="0" marR="0" indent="0" algn="l" defTabSz="914400" rtl="0" eaLnBrk="1" fontAlgn="auto" latinLnBrk="0" hangingPunct="1">
              <a:lnSpc>
                <a:spcPts val="3080"/>
              </a:lnSpc>
              <a:spcBef>
                <a:spcPts val="1000"/>
              </a:spcBef>
              <a:spcAft>
                <a:spcPts val="0"/>
              </a:spcAft>
              <a:buClr>
                <a:srgbClr val="2581C4"/>
              </a:buClr>
              <a:buSzTx/>
              <a:buFontTx/>
              <a:buNone/>
              <a:tabLst/>
              <a:defRPr sz="20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a:t>
            </a:r>
          </a:p>
        </p:txBody>
      </p:sp>
      <p:sp>
        <p:nvSpPr>
          <p:cNvPr id="7" name="Bildplatzhalter 17">
            <a:extLst>
              <a:ext uri="{FF2B5EF4-FFF2-40B4-BE49-F238E27FC236}">
                <a16:creationId xmlns:a16="http://schemas.microsoft.com/office/drawing/2014/main" id="{36D7F273-D804-8E48-8808-7A112F37B07A}"/>
              </a:ext>
            </a:extLst>
          </p:cNvPr>
          <p:cNvSpPr>
            <a:spLocks noGrp="1"/>
          </p:cNvSpPr>
          <p:nvPr>
            <p:ph type="pic" sz="quarter" idx="14"/>
          </p:nvPr>
        </p:nvSpPr>
        <p:spPr>
          <a:xfrm>
            <a:off x="6392636" y="1741714"/>
            <a:ext cx="5799363" cy="4188823"/>
          </a:xfrm>
          <a:prstGeom prst="rect">
            <a:avLst/>
          </a:prstGeom>
          <a:solidFill>
            <a:schemeClr val="accent5">
              <a:lumMod val="20000"/>
              <a:lumOff val="80000"/>
            </a:schemeClr>
          </a:solidFill>
        </p:spPr>
        <p:txBody>
          <a:bodyPr/>
          <a:lstStyle/>
          <a:p>
            <a:r>
              <a:rPr lang="en-US"/>
              <a:t>Click icon to add picture</a:t>
            </a:r>
            <a:endParaRPr lang="de-DE"/>
          </a:p>
        </p:txBody>
      </p:sp>
      <p:sp>
        <p:nvSpPr>
          <p:cNvPr id="5" name="Date Placeholder 4">
            <a:extLst>
              <a:ext uri="{FF2B5EF4-FFF2-40B4-BE49-F238E27FC236}">
                <a16:creationId xmlns:a16="http://schemas.microsoft.com/office/drawing/2014/main" id="{6C4F1553-BF85-6149-8003-3996F302D9AC}"/>
              </a:ext>
            </a:extLst>
          </p:cNvPr>
          <p:cNvSpPr>
            <a:spLocks noGrp="1"/>
          </p:cNvSpPr>
          <p:nvPr>
            <p:ph type="dt" sz="half" idx="17"/>
          </p:nvPr>
        </p:nvSpPr>
        <p:spPr/>
        <p:txBody>
          <a:bodyPr/>
          <a:lstStyle/>
          <a:p>
            <a:fld id="{5C70133C-7BBC-2243-8E68-5BB8EA0647D1}" type="datetime1">
              <a:rPr lang="de-DE" smtClean="0"/>
              <a:t>21.06.22</a:t>
            </a:fld>
            <a:endParaRPr lang="en-DE"/>
          </a:p>
        </p:txBody>
      </p:sp>
      <p:sp>
        <p:nvSpPr>
          <p:cNvPr id="6" name="Footer Placeholder 5">
            <a:extLst>
              <a:ext uri="{FF2B5EF4-FFF2-40B4-BE49-F238E27FC236}">
                <a16:creationId xmlns:a16="http://schemas.microsoft.com/office/drawing/2014/main" id="{0908AA0B-D7EE-004B-B37B-70CD311B6D1C}"/>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8" name="Slide Number Placeholder 7">
            <a:extLst>
              <a:ext uri="{FF2B5EF4-FFF2-40B4-BE49-F238E27FC236}">
                <a16:creationId xmlns:a16="http://schemas.microsoft.com/office/drawing/2014/main" id="{2F58BD40-E98B-C143-8C6E-1A4AF7003BE4}"/>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337922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ließtext_20pt_Bild links">
    <p:spTree>
      <p:nvGrpSpPr>
        <p:cNvPr id="1" name=""/>
        <p:cNvGrpSpPr/>
        <p:nvPr/>
      </p:nvGrpSpPr>
      <p:grpSpPr>
        <a:xfrm>
          <a:off x="0" y="0"/>
          <a:ext cx="0" cy="0"/>
          <a:chOff x="0" y="0"/>
          <a:chExt cx="0" cy="0"/>
        </a:xfrm>
      </p:grpSpPr>
      <p:sp>
        <p:nvSpPr>
          <p:cNvPr id="13" name="Titel 1">
            <a:extLst>
              <a:ext uri="{FF2B5EF4-FFF2-40B4-BE49-F238E27FC236}">
                <a16:creationId xmlns:a16="http://schemas.microsoft.com/office/drawing/2014/main" id="{73066197-A421-294B-AA83-4394A4446688}"/>
              </a:ext>
            </a:extLst>
          </p:cNvPr>
          <p:cNvSpPr>
            <a:spLocks noGrp="1"/>
          </p:cNvSpPr>
          <p:nvPr>
            <p:ph type="title" hasCustomPrompt="1"/>
          </p:nvPr>
        </p:nvSpPr>
        <p:spPr>
          <a:xfrm>
            <a:off x="430205" y="497569"/>
            <a:ext cx="11291834" cy="461665"/>
          </a:xfrm>
          <a:prstGeom prst="rect">
            <a:avLst/>
          </a:prstGeom>
        </p:spPr>
        <p:txBody>
          <a:bodyPr/>
          <a:lstStyle>
            <a:lvl1pPr>
              <a:defRPr sz="3200" b="1" i="0">
                <a:solidFill>
                  <a:srgbClr val="2581C4"/>
                </a:solidFill>
                <a:latin typeface="Calibri" panose="020F0502020204030204" pitchFamily="34" charset="0"/>
                <a:cs typeface="Calibri" panose="020F0502020204030204" pitchFamily="34" charset="0"/>
              </a:defRPr>
            </a:lvl1pPr>
          </a:lstStyle>
          <a:p>
            <a:r>
              <a:rPr lang="de-DE"/>
              <a:t>Headline</a:t>
            </a:r>
          </a:p>
        </p:txBody>
      </p:sp>
      <p:sp>
        <p:nvSpPr>
          <p:cNvPr id="20" name="Textplatzhalter 19">
            <a:extLst>
              <a:ext uri="{FF2B5EF4-FFF2-40B4-BE49-F238E27FC236}">
                <a16:creationId xmlns:a16="http://schemas.microsoft.com/office/drawing/2014/main" id="{BCFBE2C3-EB08-004F-BF9C-315D73F7F411}"/>
              </a:ext>
            </a:extLst>
          </p:cNvPr>
          <p:cNvSpPr>
            <a:spLocks noGrp="1"/>
          </p:cNvSpPr>
          <p:nvPr>
            <p:ph type="body" sz="quarter" idx="15" hasCustomPrompt="1"/>
          </p:nvPr>
        </p:nvSpPr>
        <p:spPr>
          <a:xfrm>
            <a:off x="430205" y="1047027"/>
            <a:ext cx="11291834" cy="461665"/>
          </a:xfrm>
          <a:prstGeom prst="rect">
            <a:avLst/>
          </a:prstGeom>
        </p:spPr>
        <p:txBody>
          <a:bodyPr/>
          <a:lstStyle>
            <a:lvl1pPr marL="0" indent="0">
              <a:buFontTx/>
              <a:buNone/>
              <a:defRPr b="0" i="0">
                <a:solidFill>
                  <a:srgbClr val="2581C4"/>
                </a:solidFill>
                <a:latin typeface="Calibri Light" panose="020F0302020204030204" pitchFamily="34" charset="0"/>
                <a:cs typeface="Calibri Light" panose="020F0302020204030204" pitchFamily="34" charset="0"/>
              </a:defRPr>
            </a:lvl1pPr>
          </a:lstStyle>
          <a:p>
            <a:pPr lvl="0"/>
            <a:r>
              <a:rPr lang="de-DE"/>
              <a:t>Subheadline</a:t>
            </a:r>
          </a:p>
        </p:txBody>
      </p:sp>
      <p:sp>
        <p:nvSpPr>
          <p:cNvPr id="22" name="Textplatzhalter 21">
            <a:extLst>
              <a:ext uri="{FF2B5EF4-FFF2-40B4-BE49-F238E27FC236}">
                <a16:creationId xmlns:a16="http://schemas.microsoft.com/office/drawing/2014/main" id="{00619301-33AF-EB46-A8B8-102BFA33F8BC}"/>
              </a:ext>
            </a:extLst>
          </p:cNvPr>
          <p:cNvSpPr>
            <a:spLocks noGrp="1"/>
          </p:cNvSpPr>
          <p:nvPr>
            <p:ph type="body" sz="quarter" idx="16" hasCustomPrompt="1"/>
          </p:nvPr>
        </p:nvSpPr>
        <p:spPr>
          <a:xfrm>
            <a:off x="6076122" y="1904655"/>
            <a:ext cx="5665794" cy="3930846"/>
          </a:xfrm>
          <a:prstGeom prst="rect">
            <a:avLst/>
          </a:prstGeom>
        </p:spPr>
        <p:txBody>
          <a:bodyPr/>
          <a:lstStyle>
            <a:lvl1pPr marL="0" marR="0" indent="0" algn="l" defTabSz="914400" rtl="0" eaLnBrk="1" fontAlgn="auto" latinLnBrk="0" hangingPunct="1">
              <a:lnSpc>
                <a:spcPts val="3080"/>
              </a:lnSpc>
              <a:spcBef>
                <a:spcPts val="1000"/>
              </a:spcBef>
              <a:spcAft>
                <a:spcPts val="0"/>
              </a:spcAft>
              <a:buClr>
                <a:srgbClr val="2581C4"/>
              </a:buClr>
              <a:buSzTx/>
              <a:buFontTx/>
              <a:buNone/>
              <a:tabLst/>
              <a:defRPr sz="2000" b="0" i="0">
                <a:latin typeface="Calibri Light" panose="020F0302020204030204" pitchFamily="34" charset="0"/>
                <a:cs typeface="Calibri Light" panose="020F0302020204030204" pitchFamily="34" charset="0"/>
              </a:defRPr>
            </a:lvl1pPr>
            <a:lvl2pPr>
              <a:defRPr sz="1800" b="0" i="0">
                <a:latin typeface="Calibri Light" panose="020F0302020204030204" pitchFamily="34" charset="0"/>
                <a:cs typeface="Calibri Light" panose="020F0302020204030204" pitchFamily="34" charset="0"/>
              </a:defRPr>
            </a:lvl2pPr>
            <a:lvl3pPr>
              <a:defRPr sz="1800" b="0" i="0">
                <a:latin typeface="Calibri Light" panose="020F0302020204030204" pitchFamily="34" charset="0"/>
                <a:cs typeface="Calibri Light" panose="020F0302020204030204" pitchFamily="34" charset="0"/>
              </a:defRPr>
            </a:lvl3pPr>
            <a:lvl4pPr>
              <a:defRPr sz="1800" b="0" i="0">
                <a:latin typeface="Calibri Light" panose="020F0302020204030204" pitchFamily="34" charset="0"/>
                <a:cs typeface="Calibri Light" panose="020F0302020204030204" pitchFamily="34" charset="0"/>
              </a:defRPr>
            </a:lvl4pPr>
            <a:lvl5pPr>
              <a:defRPr sz="1800" b="0" i="0">
                <a:latin typeface="Calibri Light" panose="020F0302020204030204" pitchFamily="34" charset="0"/>
                <a:cs typeface="Calibri Light" panose="020F0302020204030204" pitchFamily="34" charset="0"/>
              </a:defRPr>
            </a:lvl5pPr>
          </a:lstStyle>
          <a:p>
            <a:pPr lvl="0"/>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 </a:t>
            </a:r>
            <a:r>
              <a:rPr lang="de-DE" err="1"/>
              <a:t>eirmod</a:t>
            </a:r>
            <a:r>
              <a:rPr lang="de-DE"/>
              <a:t> </a:t>
            </a:r>
            <a:r>
              <a:rPr lang="de-DE" err="1"/>
              <a:t>tempor</a:t>
            </a:r>
            <a:r>
              <a:rPr lang="de-DE"/>
              <a:t> </a:t>
            </a:r>
            <a:r>
              <a:rPr lang="de-DE" err="1"/>
              <a:t>invidunt</a:t>
            </a:r>
            <a:r>
              <a:rPr lang="de-DE"/>
              <a:t> </a:t>
            </a:r>
            <a:r>
              <a:rPr lang="de-DE" err="1"/>
              <a:t>ut</a:t>
            </a:r>
            <a:r>
              <a:rPr lang="de-DE"/>
              <a:t> </a:t>
            </a:r>
            <a:r>
              <a:rPr lang="de-DE" err="1"/>
              <a:t>labore</a:t>
            </a:r>
            <a:r>
              <a:rPr lang="de-DE"/>
              <a:t> et </a:t>
            </a:r>
            <a:r>
              <a:rPr lang="de-DE" err="1"/>
              <a:t>dolore</a:t>
            </a:r>
            <a:r>
              <a:rPr lang="de-DE"/>
              <a:t> magna </a:t>
            </a:r>
            <a:r>
              <a:rPr lang="de-DE" err="1"/>
              <a:t>aliquyam</a:t>
            </a:r>
            <a:r>
              <a:rPr lang="de-DE"/>
              <a:t> </a:t>
            </a:r>
            <a:r>
              <a:rPr lang="de-DE" err="1"/>
              <a:t>erat</a:t>
            </a:r>
            <a:r>
              <a:rPr lang="de-DE"/>
              <a:t>, </a:t>
            </a:r>
            <a:r>
              <a:rPr lang="de-DE" err="1"/>
              <a:t>sed</a:t>
            </a:r>
            <a:r>
              <a:rPr lang="de-DE"/>
              <a:t> </a:t>
            </a:r>
            <a:r>
              <a:rPr lang="de-DE" err="1"/>
              <a:t>diam</a:t>
            </a:r>
            <a:r>
              <a:rPr lang="de-DE"/>
              <a:t> </a:t>
            </a:r>
            <a:r>
              <a:rPr lang="de-DE" err="1"/>
              <a:t>voluptua</a:t>
            </a:r>
            <a:r>
              <a:rPr lang="de-DE"/>
              <a:t>. At </a:t>
            </a:r>
            <a:r>
              <a:rPr lang="de-DE" err="1"/>
              <a:t>vero</a:t>
            </a:r>
            <a:r>
              <a:rPr lang="de-DE"/>
              <a:t> </a:t>
            </a:r>
            <a:r>
              <a:rPr lang="de-DE" err="1"/>
              <a:t>eos</a:t>
            </a:r>
            <a:r>
              <a:rPr lang="de-DE"/>
              <a:t> et </a:t>
            </a:r>
            <a:r>
              <a:rPr lang="de-DE" err="1"/>
              <a:t>accusam</a:t>
            </a:r>
            <a:r>
              <a:rPr lang="de-DE"/>
              <a:t> et </a:t>
            </a:r>
            <a:r>
              <a:rPr lang="de-DE" err="1"/>
              <a:t>justo</a:t>
            </a:r>
            <a:r>
              <a:rPr lang="de-DE"/>
              <a:t> </a:t>
            </a:r>
            <a:r>
              <a:rPr lang="de-DE" err="1"/>
              <a:t>duo</a:t>
            </a:r>
            <a:r>
              <a:rPr lang="de-DE"/>
              <a:t> </a:t>
            </a:r>
            <a:r>
              <a:rPr lang="de-DE" err="1"/>
              <a:t>dolores</a:t>
            </a:r>
            <a:r>
              <a:rPr lang="de-DE"/>
              <a:t> et </a:t>
            </a:r>
            <a:r>
              <a:rPr lang="de-DE" err="1"/>
              <a:t>ea</a:t>
            </a:r>
            <a:r>
              <a:rPr lang="de-DE"/>
              <a:t> </a:t>
            </a:r>
            <a:r>
              <a:rPr lang="de-DE" err="1"/>
              <a:t>rebum</a:t>
            </a:r>
            <a:r>
              <a:rPr lang="de-DE"/>
              <a:t>. Stet </a:t>
            </a:r>
            <a:r>
              <a:rPr lang="de-DE" err="1"/>
              <a:t>clita</a:t>
            </a:r>
            <a:r>
              <a:rPr lang="de-DE"/>
              <a:t> </a:t>
            </a:r>
            <a:r>
              <a:rPr lang="de-DE" err="1"/>
              <a:t>kasd</a:t>
            </a:r>
            <a:r>
              <a:rPr lang="de-DE"/>
              <a:t> </a:t>
            </a:r>
            <a:r>
              <a:rPr lang="de-DE" err="1"/>
              <a:t>gubergren</a:t>
            </a:r>
            <a:r>
              <a:rPr lang="de-DE"/>
              <a:t>, </a:t>
            </a:r>
            <a:r>
              <a:rPr lang="de-DE" err="1"/>
              <a:t>no</a:t>
            </a:r>
            <a:r>
              <a:rPr lang="de-DE"/>
              <a:t> </a:t>
            </a:r>
            <a:r>
              <a:rPr lang="de-DE" err="1"/>
              <a:t>sea</a:t>
            </a:r>
            <a:r>
              <a:rPr lang="de-DE"/>
              <a:t> </a:t>
            </a:r>
            <a:r>
              <a:rPr lang="de-DE" err="1"/>
              <a:t>takimata</a:t>
            </a:r>
            <a:r>
              <a:rPr lang="de-DE"/>
              <a:t> sanctus </a:t>
            </a:r>
            <a:r>
              <a:rPr lang="de-DE" err="1"/>
              <a:t>est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a:t>
            </a:r>
            <a:r>
              <a:rPr lang="de-DE" err="1"/>
              <a:t>Lorem</a:t>
            </a:r>
            <a:r>
              <a:rPr lang="de-DE"/>
              <a:t> </a:t>
            </a:r>
            <a:r>
              <a:rPr lang="de-DE" err="1"/>
              <a:t>ipsum</a:t>
            </a:r>
            <a:r>
              <a:rPr lang="de-DE"/>
              <a:t> </a:t>
            </a:r>
            <a:r>
              <a:rPr lang="de-DE" err="1"/>
              <a:t>dolor</a:t>
            </a:r>
            <a:r>
              <a:rPr lang="de-DE"/>
              <a:t> </a:t>
            </a:r>
            <a:r>
              <a:rPr lang="de-DE" err="1"/>
              <a:t>sit</a:t>
            </a:r>
            <a:r>
              <a:rPr lang="de-DE"/>
              <a:t> </a:t>
            </a:r>
            <a:r>
              <a:rPr lang="de-DE" err="1"/>
              <a:t>amet</a:t>
            </a:r>
            <a:r>
              <a:rPr lang="de-DE"/>
              <a:t>, consetetur </a:t>
            </a:r>
            <a:r>
              <a:rPr lang="de-DE" err="1"/>
              <a:t>sadipscing</a:t>
            </a:r>
            <a:r>
              <a:rPr lang="de-DE"/>
              <a:t> </a:t>
            </a:r>
            <a:r>
              <a:rPr lang="de-DE" err="1"/>
              <a:t>elitr</a:t>
            </a:r>
            <a:r>
              <a:rPr lang="de-DE"/>
              <a:t>, </a:t>
            </a:r>
            <a:r>
              <a:rPr lang="de-DE" err="1"/>
              <a:t>sed</a:t>
            </a:r>
            <a:r>
              <a:rPr lang="de-DE"/>
              <a:t> </a:t>
            </a:r>
            <a:r>
              <a:rPr lang="de-DE" err="1"/>
              <a:t>diam</a:t>
            </a:r>
            <a:r>
              <a:rPr lang="de-DE"/>
              <a:t> </a:t>
            </a:r>
            <a:r>
              <a:rPr lang="de-DE" err="1"/>
              <a:t>nonumy</a:t>
            </a:r>
            <a:r>
              <a:rPr lang="de-DE"/>
              <a:t>.</a:t>
            </a:r>
          </a:p>
        </p:txBody>
      </p:sp>
      <p:sp>
        <p:nvSpPr>
          <p:cNvPr id="7" name="Bildplatzhalter 17">
            <a:extLst>
              <a:ext uri="{FF2B5EF4-FFF2-40B4-BE49-F238E27FC236}">
                <a16:creationId xmlns:a16="http://schemas.microsoft.com/office/drawing/2014/main" id="{36D7F273-D804-8E48-8808-7A112F37B07A}"/>
              </a:ext>
            </a:extLst>
          </p:cNvPr>
          <p:cNvSpPr>
            <a:spLocks noGrp="1"/>
          </p:cNvSpPr>
          <p:nvPr>
            <p:ph type="pic" sz="quarter" idx="14"/>
          </p:nvPr>
        </p:nvSpPr>
        <p:spPr>
          <a:xfrm>
            <a:off x="0" y="1904656"/>
            <a:ext cx="5799363" cy="3930846"/>
          </a:xfrm>
          <a:prstGeom prst="rect">
            <a:avLst/>
          </a:prstGeom>
          <a:solidFill>
            <a:schemeClr val="accent5">
              <a:lumMod val="20000"/>
              <a:lumOff val="80000"/>
            </a:schemeClr>
          </a:solidFill>
        </p:spPr>
        <p:txBody>
          <a:bodyPr/>
          <a:lstStyle/>
          <a:p>
            <a:r>
              <a:rPr lang="en-US"/>
              <a:t>Click icon to add picture</a:t>
            </a:r>
            <a:endParaRPr lang="de-DE"/>
          </a:p>
        </p:txBody>
      </p:sp>
      <p:sp>
        <p:nvSpPr>
          <p:cNvPr id="5" name="Date Placeholder 4">
            <a:extLst>
              <a:ext uri="{FF2B5EF4-FFF2-40B4-BE49-F238E27FC236}">
                <a16:creationId xmlns:a16="http://schemas.microsoft.com/office/drawing/2014/main" id="{1B37A3FD-4B1B-1743-8FA8-E7733A1F1D8F}"/>
              </a:ext>
            </a:extLst>
          </p:cNvPr>
          <p:cNvSpPr>
            <a:spLocks noGrp="1"/>
          </p:cNvSpPr>
          <p:nvPr>
            <p:ph type="dt" sz="half" idx="17"/>
          </p:nvPr>
        </p:nvSpPr>
        <p:spPr/>
        <p:txBody>
          <a:bodyPr/>
          <a:lstStyle/>
          <a:p>
            <a:fld id="{3647B8E6-F8E2-464A-B0A4-6E8A2ACFFC2E}" type="datetime1">
              <a:rPr lang="de-DE" smtClean="0"/>
              <a:t>21.06.22</a:t>
            </a:fld>
            <a:endParaRPr lang="en-DE"/>
          </a:p>
        </p:txBody>
      </p:sp>
      <p:sp>
        <p:nvSpPr>
          <p:cNvPr id="6" name="Footer Placeholder 5">
            <a:extLst>
              <a:ext uri="{FF2B5EF4-FFF2-40B4-BE49-F238E27FC236}">
                <a16:creationId xmlns:a16="http://schemas.microsoft.com/office/drawing/2014/main" id="{36AB6DE4-5BBF-F742-9389-386F95B71BB6}"/>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8" name="Slide Number Placeholder 7">
            <a:extLst>
              <a:ext uri="{FF2B5EF4-FFF2-40B4-BE49-F238E27FC236}">
                <a16:creationId xmlns:a16="http://schemas.microsoft.com/office/drawing/2014/main" id="{34FD949D-22F1-4D4C-AF8E-C813C0DAB4DF}"/>
              </a:ext>
            </a:extLst>
          </p:cNvPr>
          <p:cNvSpPr>
            <a:spLocks noGrp="1"/>
          </p:cNvSpPr>
          <p:nvPr>
            <p:ph type="sldNum" sz="quarter" idx="19"/>
          </p:nvPr>
        </p:nvSpPr>
        <p:spPr/>
        <p:txBody>
          <a:bodyPr/>
          <a:lstStyle/>
          <a:p>
            <a:fld id="{D375E7DE-9AA3-EB43-B5E8-BA1371B996D3}" type="slidenum">
              <a:rPr lang="en-DE" smtClean="0"/>
              <a:pPr/>
              <a:t>‹#›</a:t>
            </a:fld>
            <a:endParaRPr lang="en-DE"/>
          </a:p>
        </p:txBody>
      </p:sp>
    </p:spTree>
    <p:extLst>
      <p:ext uri="{BB962C8B-B14F-4D97-AF65-F5344CB8AC3E}">
        <p14:creationId xmlns:p14="http://schemas.microsoft.com/office/powerpoint/2010/main" val="420550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slideLayout" Target="../slideLayouts/slideLayout12.xml"/><Relationship Id="rId7"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image" Target="../media/image1.png"/><Relationship Id="rId4" Type="http://schemas.openxmlformats.org/officeDocument/2006/relationships/slideLayout" Target="../slideLayouts/slideLayout13.xml"/><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image" Target="../media/image1.png"/><Relationship Id="rId5" Type="http://schemas.openxmlformats.org/officeDocument/2006/relationships/image" Target="../media/image6.jpeg"/><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F09CC8B3-2865-2447-854A-FA8A224C5930}"/>
              </a:ext>
            </a:extLst>
          </p:cNvPr>
          <p:cNvSpPr>
            <a:spLocks noGrp="1"/>
          </p:cNvSpPr>
          <p:nvPr>
            <p:ph type="ftr" sz="quarter" idx="3"/>
          </p:nvPr>
        </p:nvSpPr>
        <p:spPr>
          <a:xfrm>
            <a:off x="4038600" y="6224093"/>
            <a:ext cx="4114800" cy="365125"/>
          </a:xfrm>
          <a:prstGeom prst="rect">
            <a:avLst/>
          </a:prstGeom>
        </p:spPr>
        <p:txBody>
          <a:bodyPr vert="horz" lIns="91440" tIns="45720" rIns="91440" bIns="45720" rtlCol="0" anchor="ctr"/>
          <a:lstStyle>
            <a:lvl1pPr algn="ctr">
              <a:defRPr sz="1200">
                <a:solidFill>
                  <a:srgbClr val="2581C4"/>
                </a:solidFill>
              </a:defRPr>
            </a:lvl1p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pic>
        <p:nvPicPr>
          <p:cNvPr id="22" name="Grafik 9">
            <a:extLst>
              <a:ext uri="{FF2B5EF4-FFF2-40B4-BE49-F238E27FC236}">
                <a16:creationId xmlns:a16="http://schemas.microsoft.com/office/drawing/2014/main" id="{9717D646-ACBC-1148-BA2B-FC61681192CE}"/>
              </a:ext>
            </a:extLst>
          </p:cNvPr>
          <p:cNvPicPr>
            <a:picLocks noChangeAspect="1"/>
          </p:cNvPicPr>
          <p:nvPr userDrawn="1"/>
        </p:nvPicPr>
        <p:blipFill>
          <a:blip r:embed="rId11"/>
          <a:srcRect/>
          <a:stretch/>
        </p:blipFill>
        <p:spPr>
          <a:xfrm>
            <a:off x="10277159" y="6225806"/>
            <a:ext cx="1578695" cy="365125"/>
          </a:xfrm>
          <a:prstGeom prst="rect">
            <a:avLst/>
          </a:prstGeom>
        </p:spPr>
      </p:pic>
      <p:sp>
        <p:nvSpPr>
          <p:cNvPr id="3" name="Slide Number Placeholder 2">
            <a:extLst>
              <a:ext uri="{FF2B5EF4-FFF2-40B4-BE49-F238E27FC236}">
                <a16:creationId xmlns:a16="http://schemas.microsoft.com/office/drawing/2014/main" id="{7D2B4BE5-A3B4-3945-8854-F1C8880B5AB3}"/>
              </a:ext>
            </a:extLst>
          </p:cNvPr>
          <p:cNvSpPr>
            <a:spLocks noGrp="1"/>
          </p:cNvSpPr>
          <p:nvPr>
            <p:ph type="sldNum" sz="quarter" idx="4"/>
          </p:nvPr>
        </p:nvSpPr>
        <p:spPr>
          <a:xfrm>
            <a:off x="1367883" y="6217661"/>
            <a:ext cx="1196897" cy="365125"/>
          </a:xfrm>
          <a:prstGeom prst="rect">
            <a:avLst/>
          </a:prstGeom>
        </p:spPr>
        <p:txBody>
          <a:bodyPr vert="horz" lIns="91440" tIns="45720" rIns="91440" bIns="45720" rtlCol="0" anchor="ctr"/>
          <a:lstStyle>
            <a:lvl1pPr algn="r">
              <a:defRPr lang="en-DE" sz="1200" b="1" kern="1200" smtClean="0">
                <a:solidFill>
                  <a:srgbClr val="2581C4"/>
                </a:solidFill>
                <a:latin typeface="+mn-lt"/>
                <a:ea typeface="+mn-ea"/>
                <a:cs typeface="Calibri" panose="020F0502020204030204" pitchFamily="34" charset="0"/>
              </a:defRPr>
            </a:lvl1pPr>
          </a:lstStyle>
          <a:p>
            <a:fld id="{D375E7DE-9AA3-EB43-B5E8-BA1371B996D3}" type="slidenum">
              <a:rPr lang="en-DE" smtClean="0"/>
              <a:pPr/>
              <a:t>‹#›</a:t>
            </a:fld>
            <a:endParaRPr lang="en-DE"/>
          </a:p>
        </p:txBody>
      </p:sp>
      <p:sp>
        <p:nvSpPr>
          <p:cNvPr id="4" name="Date Placeholder 3">
            <a:extLst>
              <a:ext uri="{FF2B5EF4-FFF2-40B4-BE49-F238E27FC236}">
                <a16:creationId xmlns:a16="http://schemas.microsoft.com/office/drawing/2014/main" id="{74CAD996-76FE-2A4C-99B1-412C5D8D970F}"/>
              </a:ext>
            </a:extLst>
          </p:cNvPr>
          <p:cNvSpPr>
            <a:spLocks noGrp="1"/>
          </p:cNvSpPr>
          <p:nvPr>
            <p:ph type="dt" sz="half" idx="2"/>
          </p:nvPr>
        </p:nvSpPr>
        <p:spPr>
          <a:xfrm>
            <a:off x="336146" y="6217816"/>
            <a:ext cx="1031737" cy="365125"/>
          </a:xfrm>
          <a:prstGeom prst="rect">
            <a:avLst/>
          </a:prstGeom>
        </p:spPr>
        <p:txBody>
          <a:bodyPr vert="horz" lIns="91440" tIns="45720" rIns="91440" bIns="45720" rtlCol="0" anchor="ctr"/>
          <a:lstStyle>
            <a:lvl1pPr algn="l">
              <a:defRPr lang="en-DE" sz="1200" b="1" kern="1200" smtClean="0">
                <a:solidFill>
                  <a:srgbClr val="2581C4"/>
                </a:solidFill>
                <a:latin typeface="+mn-lt"/>
                <a:ea typeface="+mn-ea"/>
                <a:cs typeface="Calibri" panose="020F0502020204030204" pitchFamily="34" charset="0"/>
              </a:defRPr>
            </a:lvl1pPr>
          </a:lstStyle>
          <a:p>
            <a:fld id="{4D730FBE-7FE6-2B43-95A2-84C1C82DE1AB}" type="datetime1">
              <a:rPr lang="de-DE" smtClean="0"/>
              <a:t>21.06.22</a:t>
            </a:fld>
            <a:endParaRPr lang="en-DE"/>
          </a:p>
        </p:txBody>
      </p:sp>
    </p:spTree>
    <p:extLst>
      <p:ext uri="{BB962C8B-B14F-4D97-AF65-F5344CB8AC3E}">
        <p14:creationId xmlns:p14="http://schemas.microsoft.com/office/powerpoint/2010/main" val="3014639687"/>
      </p:ext>
    </p:extLst>
  </p:cSld>
  <p:clrMap bg1="lt1" tx1="dk1" bg2="lt2" tx2="dk2" accent1="accent1" accent2="accent2" accent3="accent3" accent4="accent4" accent5="accent5" accent6="accent6" hlink="hlink" folHlink="folHlink"/>
  <p:sldLayoutIdLst>
    <p:sldLayoutId id="2147483669" r:id="rId1"/>
    <p:sldLayoutId id="2147483668" r:id="rId2"/>
    <p:sldLayoutId id="2147483670" r:id="rId3"/>
    <p:sldLayoutId id="2147483667" r:id="rId4"/>
    <p:sldLayoutId id="2147483671" r:id="rId5"/>
    <p:sldLayoutId id="2147483661" r:id="rId6"/>
    <p:sldLayoutId id="2147483666" r:id="rId7"/>
    <p:sldLayoutId id="2147483674" r:id="rId8"/>
    <p:sldLayoutId id="2147483675" r:id="rId9"/>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Grafik 2">
            <a:extLst>
              <a:ext uri="{FF2B5EF4-FFF2-40B4-BE49-F238E27FC236}">
                <a16:creationId xmlns:a16="http://schemas.microsoft.com/office/drawing/2014/main" id="{CE8748E1-3038-F344-9BAE-D96272A4BF3B}"/>
              </a:ext>
            </a:extLst>
          </p:cNvPr>
          <p:cNvPicPr>
            <a:picLocks noChangeAspect="1"/>
          </p:cNvPicPr>
          <p:nvPr userDrawn="1"/>
        </p:nvPicPr>
        <p:blipFill rotWithShape="1">
          <a:blip r:embed="rId8"/>
          <a:srcRect l="235" t="16347" r="11615" b="4498"/>
          <a:stretch/>
        </p:blipFill>
        <p:spPr>
          <a:xfrm>
            <a:off x="0" y="0"/>
            <a:ext cx="12192000" cy="5932967"/>
          </a:xfrm>
          <a:prstGeom prst="rect">
            <a:avLst/>
          </a:prstGeom>
        </p:spPr>
      </p:pic>
      <p:pic>
        <p:nvPicPr>
          <p:cNvPr id="10" name="Grafik 9">
            <a:extLst>
              <a:ext uri="{FF2B5EF4-FFF2-40B4-BE49-F238E27FC236}">
                <a16:creationId xmlns:a16="http://schemas.microsoft.com/office/drawing/2014/main" id="{79ED8665-1C3D-0C48-860C-883B84C954AE}"/>
              </a:ext>
            </a:extLst>
          </p:cNvPr>
          <p:cNvPicPr>
            <a:picLocks noChangeAspect="1"/>
          </p:cNvPicPr>
          <p:nvPr userDrawn="1"/>
        </p:nvPicPr>
        <p:blipFill>
          <a:blip r:embed="rId9"/>
          <a:stretch>
            <a:fillRect/>
          </a:stretch>
        </p:blipFill>
        <p:spPr>
          <a:xfrm>
            <a:off x="577850" y="379727"/>
            <a:ext cx="768783" cy="917237"/>
          </a:xfrm>
          <a:prstGeom prst="rect">
            <a:avLst/>
          </a:prstGeom>
        </p:spPr>
      </p:pic>
      <p:sp>
        <p:nvSpPr>
          <p:cNvPr id="11" name="Footer Placeholder 7">
            <a:extLst>
              <a:ext uri="{FF2B5EF4-FFF2-40B4-BE49-F238E27FC236}">
                <a16:creationId xmlns:a16="http://schemas.microsoft.com/office/drawing/2014/main" id="{6900F21B-AD71-3B4A-B842-3A68EB180094}"/>
              </a:ext>
            </a:extLst>
          </p:cNvPr>
          <p:cNvSpPr>
            <a:spLocks noGrp="1"/>
          </p:cNvSpPr>
          <p:nvPr>
            <p:ph type="ftr" sz="quarter" idx="3"/>
          </p:nvPr>
        </p:nvSpPr>
        <p:spPr>
          <a:xfrm>
            <a:off x="4038600" y="6224093"/>
            <a:ext cx="4114800" cy="365125"/>
          </a:xfrm>
          <a:prstGeom prst="rect">
            <a:avLst/>
          </a:prstGeom>
        </p:spPr>
        <p:txBody>
          <a:bodyPr vert="horz" lIns="91440" tIns="45720" rIns="91440" bIns="45720" rtlCol="0" anchor="ctr"/>
          <a:lstStyle>
            <a:lvl1pPr algn="ctr">
              <a:defRPr sz="1200">
                <a:solidFill>
                  <a:srgbClr val="2581C4"/>
                </a:solidFill>
              </a:defRPr>
            </a:lvl1p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pic>
        <p:nvPicPr>
          <p:cNvPr id="12" name="Grafik 9">
            <a:extLst>
              <a:ext uri="{FF2B5EF4-FFF2-40B4-BE49-F238E27FC236}">
                <a16:creationId xmlns:a16="http://schemas.microsoft.com/office/drawing/2014/main" id="{C948A3CC-C940-414A-8B4C-49409DFBBD9A}"/>
              </a:ext>
            </a:extLst>
          </p:cNvPr>
          <p:cNvPicPr>
            <a:picLocks noChangeAspect="1"/>
          </p:cNvPicPr>
          <p:nvPr userDrawn="1"/>
        </p:nvPicPr>
        <p:blipFill>
          <a:blip r:embed="rId10"/>
          <a:srcRect/>
          <a:stretch/>
        </p:blipFill>
        <p:spPr>
          <a:xfrm>
            <a:off x="10277159" y="6225806"/>
            <a:ext cx="1578695" cy="365125"/>
          </a:xfrm>
          <a:prstGeom prst="rect">
            <a:avLst/>
          </a:prstGeom>
        </p:spPr>
      </p:pic>
      <p:sp>
        <p:nvSpPr>
          <p:cNvPr id="13" name="Slide Number Placeholder 2">
            <a:extLst>
              <a:ext uri="{FF2B5EF4-FFF2-40B4-BE49-F238E27FC236}">
                <a16:creationId xmlns:a16="http://schemas.microsoft.com/office/drawing/2014/main" id="{529AD48A-3BCC-D542-816C-AEEF68A211FE}"/>
              </a:ext>
            </a:extLst>
          </p:cNvPr>
          <p:cNvSpPr>
            <a:spLocks noGrp="1"/>
          </p:cNvSpPr>
          <p:nvPr>
            <p:ph type="sldNum" sz="quarter" idx="4"/>
          </p:nvPr>
        </p:nvSpPr>
        <p:spPr>
          <a:xfrm>
            <a:off x="1367883" y="6217661"/>
            <a:ext cx="1196897" cy="365125"/>
          </a:xfrm>
          <a:prstGeom prst="rect">
            <a:avLst/>
          </a:prstGeom>
        </p:spPr>
        <p:txBody>
          <a:bodyPr vert="horz" lIns="91440" tIns="45720" rIns="91440" bIns="45720" rtlCol="0" anchor="ctr"/>
          <a:lstStyle>
            <a:lvl1pPr algn="r">
              <a:defRPr lang="en-DE" sz="1200" b="1" kern="1200" smtClean="0">
                <a:solidFill>
                  <a:srgbClr val="2581C4"/>
                </a:solidFill>
                <a:latin typeface="+mn-lt"/>
                <a:ea typeface="+mn-ea"/>
                <a:cs typeface="Calibri" panose="020F0502020204030204" pitchFamily="34" charset="0"/>
              </a:defRPr>
            </a:lvl1pPr>
          </a:lstStyle>
          <a:p>
            <a:fld id="{D375E7DE-9AA3-EB43-B5E8-BA1371B996D3}" type="slidenum">
              <a:rPr lang="en-DE" smtClean="0"/>
              <a:pPr/>
              <a:t>‹#›</a:t>
            </a:fld>
            <a:endParaRPr lang="en-DE"/>
          </a:p>
        </p:txBody>
      </p:sp>
      <p:sp>
        <p:nvSpPr>
          <p:cNvPr id="14" name="Date Placeholder 3">
            <a:extLst>
              <a:ext uri="{FF2B5EF4-FFF2-40B4-BE49-F238E27FC236}">
                <a16:creationId xmlns:a16="http://schemas.microsoft.com/office/drawing/2014/main" id="{EB08D94A-2C2F-884E-BBAB-D58E40AF1723}"/>
              </a:ext>
            </a:extLst>
          </p:cNvPr>
          <p:cNvSpPr>
            <a:spLocks noGrp="1"/>
          </p:cNvSpPr>
          <p:nvPr>
            <p:ph type="dt" sz="half" idx="2"/>
          </p:nvPr>
        </p:nvSpPr>
        <p:spPr>
          <a:xfrm>
            <a:off x="336146" y="6217816"/>
            <a:ext cx="1031737" cy="365125"/>
          </a:xfrm>
          <a:prstGeom prst="rect">
            <a:avLst/>
          </a:prstGeom>
        </p:spPr>
        <p:txBody>
          <a:bodyPr vert="horz" lIns="91440" tIns="45720" rIns="91440" bIns="45720" rtlCol="0" anchor="ctr"/>
          <a:lstStyle>
            <a:lvl1pPr algn="l">
              <a:defRPr lang="en-DE" sz="1200" b="1" kern="1200" smtClean="0">
                <a:solidFill>
                  <a:srgbClr val="2581C4"/>
                </a:solidFill>
                <a:latin typeface="+mn-lt"/>
                <a:ea typeface="+mn-ea"/>
                <a:cs typeface="Calibri" panose="020F0502020204030204" pitchFamily="34" charset="0"/>
              </a:defRPr>
            </a:lvl1pPr>
          </a:lstStyle>
          <a:p>
            <a:fld id="{9D37A616-8E74-5C48-946F-52DD291E3BF3}" type="datetime1">
              <a:rPr lang="de-DE" smtClean="0"/>
              <a:t>21.06.22</a:t>
            </a:fld>
            <a:endParaRPr lang="en-DE"/>
          </a:p>
        </p:txBody>
      </p:sp>
    </p:spTree>
    <p:extLst>
      <p:ext uri="{BB962C8B-B14F-4D97-AF65-F5344CB8AC3E}">
        <p14:creationId xmlns:p14="http://schemas.microsoft.com/office/powerpoint/2010/main" val="3420203731"/>
      </p:ext>
    </p:extLst>
  </p:cSld>
  <p:clrMap bg1="lt1" tx1="dk1" bg2="lt2" tx2="dk2" accent1="accent1" accent2="accent2" accent3="accent3" accent4="accent4" accent5="accent5" accent6="accent6" hlink="hlink" folHlink="folHlink"/>
  <p:sldLayoutIdLst>
    <p:sldLayoutId id="2147483673" r:id="rId1"/>
    <p:sldLayoutId id="2147483689" r:id="rId2"/>
    <p:sldLayoutId id="2147483690" r:id="rId3"/>
    <p:sldLayoutId id="2147483682" r:id="rId4"/>
    <p:sldLayoutId id="2147483684" r:id="rId5"/>
    <p:sldLayoutId id="2147483688" r:id="rId6"/>
  </p:sldLayoutIdLst>
  <p:hf hdr="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hteck 4">
            <a:extLst>
              <a:ext uri="{FF2B5EF4-FFF2-40B4-BE49-F238E27FC236}">
                <a16:creationId xmlns:a16="http://schemas.microsoft.com/office/drawing/2014/main" id="{64071A1B-1F51-A548-88FB-B53C3617A383}"/>
              </a:ext>
            </a:extLst>
          </p:cNvPr>
          <p:cNvSpPr/>
          <p:nvPr userDrawn="1"/>
        </p:nvSpPr>
        <p:spPr>
          <a:xfrm>
            <a:off x="-1" y="0"/>
            <a:ext cx="8153401" cy="6858000"/>
          </a:xfrm>
          <a:prstGeom prst="rect">
            <a:avLst/>
          </a:prstGeom>
          <a:solidFill>
            <a:srgbClr val="29B8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Grafik 5">
            <a:extLst>
              <a:ext uri="{FF2B5EF4-FFF2-40B4-BE49-F238E27FC236}">
                <a16:creationId xmlns:a16="http://schemas.microsoft.com/office/drawing/2014/main" id="{DCB1B58E-8722-854C-929C-E192F9566F8F}"/>
              </a:ext>
            </a:extLst>
          </p:cNvPr>
          <p:cNvPicPr>
            <a:picLocks noChangeAspect="1"/>
          </p:cNvPicPr>
          <p:nvPr userDrawn="1"/>
        </p:nvPicPr>
        <p:blipFill rotWithShape="1">
          <a:blip r:embed="rId5"/>
          <a:srcRect l="48298" r="25136"/>
          <a:stretch/>
        </p:blipFill>
        <p:spPr>
          <a:xfrm>
            <a:off x="0" y="0"/>
            <a:ext cx="4038600" cy="6858000"/>
          </a:xfrm>
          <a:prstGeom prst="rect">
            <a:avLst/>
          </a:prstGeom>
        </p:spPr>
      </p:pic>
      <p:sp>
        <p:nvSpPr>
          <p:cNvPr id="6" name="Footer Placeholder 7">
            <a:extLst>
              <a:ext uri="{FF2B5EF4-FFF2-40B4-BE49-F238E27FC236}">
                <a16:creationId xmlns:a16="http://schemas.microsoft.com/office/drawing/2014/main" id="{285C8827-2838-514F-B0DE-703A8F8113AC}"/>
              </a:ext>
            </a:extLst>
          </p:cNvPr>
          <p:cNvSpPr>
            <a:spLocks noGrp="1"/>
          </p:cNvSpPr>
          <p:nvPr>
            <p:ph type="ftr" sz="quarter" idx="3"/>
          </p:nvPr>
        </p:nvSpPr>
        <p:spPr>
          <a:xfrm>
            <a:off x="4038600" y="6224093"/>
            <a:ext cx="4114800" cy="365125"/>
          </a:xfrm>
          <a:prstGeom prst="rect">
            <a:avLst/>
          </a:prstGeom>
        </p:spPr>
        <p:txBody>
          <a:bodyPr vert="horz" lIns="91440" tIns="45720" rIns="91440" bIns="45720" rtlCol="0" anchor="ctr"/>
          <a:lstStyle>
            <a:lvl1pPr algn="ctr">
              <a:defRPr sz="1200">
                <a:solidFill>
                  <a:schemeClr val="bg1"/>
                </a:solidFill>
              </a:defRPr>
            </a:lvl1p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pic>
        <p:nvPicPr>
          <p:cNvPr id="7" name="Grafik 9">
            <a:extLst>
              <a:ext uri="{FF2B5EF4-FFF2-40B4-BE49-F238E27FC236}">
                <a16:creationId xmlns:a16="http://schemas.microsoft.com/office/drawing/2014/main" id="{3B7A7AF0-4FDC-3A48-BA8D-A1941E684804}"/>
              </a:ext>
            </a:extLst>
          </p:cNvPr>
          <p:cNvPicPr>
            <a:picLocks noChangeAspect="1"/>
          </p:cNvPicPr>
          <p:nvPr userDrawn="1"/>
        </p:nvPicPr>
        <p:blipFill>
          <a:blip r:embed="rId6"/>
          <a:srcRect/>
          <a:stretch/>
        </p:blipFill>
        <p:spPr>
          <a:xfrm>
            <a:off x="10277159" y="6225806"/>
            <a:ext cx="1578695" cy="365125"/>
          </a:xfrm>
          <a:prstGeom prst="rect">
            <a:avLst/>
          </a:prstGeom>
        </p:spPr>
      </p:pic>
      <p:sp>
        <p:nvSpPr>
          <p:cNvPr id="10" name="Slide Number Placeholder 2">
            <a:extLst>
              <a:ext uri="{FF2B5EF4-FFF2-40B4-BE49-F238E27FC236}">
                <a16:creationId xmlns:a16="http://schemas.microsoft.com/office/drawing/2014/main" id="{FE3CC1A8-6D9C-FA4A-BA19-51859F3F2AA2}"/>
              </a:ext>
            </a:extLst>
          </p:cNvPr>
          <p:cNvSpPr>
            <a:spLocks noGrp="1"/>
          </p:cNvSpPr>
          <p:nvPr>
            <p:ph type="sldNum" sz="quarter" idx="4"/>
          </p:nvPr>
        </p:nvSpPr>
        <p:spPr>
          <a:xfrm>
            <a:off x="1367883" y="6217661"/>
            <a:ext cx="1196897" cy="365125"/>
          </a:xfrm>
          <a:prstGeom prst="rect">
            <a:avLst/>
          </a:prstGeom>
        </p:spPr>
        <p:txBody>
          <a:bodyPr vert="horz" lIns="91440" tIns="45720" rIns="91440" bIns="45720" rtlCol="0" anchor="ctr"/>
          <a:lstStyle>
            <a:lvl1pPr algn="r">
              <a:defRPr lang="en-DE" sz="1200" b="1" kern="1200" smtClean="0">
                <a:solidFill>
                  <a:schemeClr val="bg1"/>
                </a:solidFill>
                <a:latin typeface="+mn-lt"/>
                <a:ea typeface="+mn-ea"/>
                <a:cs typeface="Calibri" panose="020F0502020204030204" pitchFamily="34" charset="0"/>
              </a:defRPr>
            </a:lvl1pPr>
          </a:lstStyle>
          <a:p>
            <a:fld id="{D375E7DE-9AA3-EB43-B5E8-BA1371B996D3}" type="slidenum">
              <a:rPr lang="en-DE" smtClean="0"/>
              <a:pPr/>
              <a:t>‹#›</a:t>
            </a:fld>
            <a:endParaRPr lang="en-DE"/>
          </a:p>
        </p:txBody>
      </p:sp>
      <p:sp>
        <p:nvSpPr>
          <p:cNvPr id="11" name="Date Placeholder 3">
            <a:extLst>
              <a:ext uri="{FF2B5EF4-FFF2-40B4-BE49-F238E27FC236}">
                <a16:creationId xmlns:a16="http://schemas.microsoft.com/office/drawing/2014/main" id="{BB4406E8-C8D7-9647-8228-4D65A4FDCF3E}"/>
              </a:ext>
            </a:extLst>
          </p:cNvPr>
          <p:cNvSpPr>
            <a:spLocks noGrp="1"/>
          </p:cNvSpPr>
          <p:nvPr>
            <p:ph type="dt" sz="half" idx="2"/>
          </p:nvPr>
        </p:nvSpPr>
        <p:spPr>
          <a:xfrm>
            <a:off x="336146" y="6217816"/>
            <a:ext cx="1031737" cy="365125"/>
          </a:xfrm>
          <a:prstGeom prst="rect">
            <a:avLst/>
          </a:prstGeom>
        </p:spPr>
        <p:txBody>
          <a:bodyPr vert="horz" lIns="91440" tIns="45720" rIns="91440" bIns="45720" rtlCol="0" anchor="ctr"/>
          <a:lstStyle>
            <a:lvl1pPr algn="l">
              <a:defRPr lang="en-DE" sz="1200" b="1" kern="1200" smtClean="0">
                <a:solidFill>
                  <a:schemeClr val="bg1"/>
                </a:solidFill>
                <a:latin typeface="+mn-lt"/>
                <a:ea typeface="+mn-ea"/>
                <a:cs typeface="Calibri" panose="020F0502020204030204" pitchFamily="34" charset="0"/>
              </a:defRPr>
            </a:lvl1pPr>
          </a:lstStyle>
          <a:p>
            <a:fld id="{990E1623-904A-374C-9951-D65043E8EBD2}" type="datetime1">
              <a:rPr lang="de-DE" smtClean="0"/>
              <a:t>21.06.22</a:t>
            </a:fld>
            <a:endParaRPr lang="en-DE"/>
          </a:p>
        </p:txBody>
      </p:sp>
    </p:spTree>
    <p:extLst>
      <p:ext uri="{BB962C8B-B14F-4D97-AF65-F5344CB8AC3E}">
        <p14:creationId xmlns:p14="http://schemas.microsoft.com/office/powerpoint/2010/main" val="2749417971"/>
      </p:ext>
    </p:extLst>
  </p:cSld>
  <p:clrMap bg1="lt1" tx1="dk1" bg2="lt2" tx2="dk2" accent1="accent1" accent2="accent2" accent3="accent3" accent4="accent4" accent5="accent5" accent6="accent6" hlink="hlink" folHlink="folHlink"/>
  <p:sldLayoutIdLst>
    <p:sldLayoutId id="2147483678" r:id="rId1"/>
    <p:sldLayoutId id="2147483680" r:id="rId2"/>
    <p:sldLayoutId id="2147483679" r:id="rId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BEC518-8DE6-9648-BD4A-A1BCE080474D}"/>
              </a:ext>
            </a:extLst>
          </p:cNvPr>
          <p:cNvSpPr>
            <a:spLocks noGrp="1"/>
          </p:cNvSpPr>
          <p:nvPr>
            <p:ph type="body" sz="quarter" idx="10"/>
          </p:nvPr>
        </p:nvSpPr>
        <p:spPr>
          <a:xfrm>
            <a:off x="781796" y="3069659"/>
            <a:ext cx="8275117" cy="1090613"/>
          </a:xfrm>
        </p:spPr>
        <p:txBody>
          <a:bodyPr lIns="91440" tIns="45720" rIns="91440" bIns="45720" anchor="t"/>
          <a:lstStyle/>
          <a:p>
            <a:r>
              <a:rPr lang="de-DE" sz="5400" dirty="0">
                <a:latin typeface="Calibri"/>
                <a:cs typeface="Calibri"/>
              </a:rPr>
              <a:t>Satelliten-Workshop</a:t>
            </a:r>
            <a:endParaRPr lang="en-US" sz="5400" dirty="0">
              <a:latin typeface="Calibri"/>
              <a:cs typeface="Calibri"/>
            </a:endParaRPr>
          </a:p>
          <a:p>
            <a:r>
              <a:rPr lang="de-DE" sz="2000" b="0" dirty="0">
                <a:latin typeface="Calibri"/>
                <a:cs typeface="Calibri"/>
              </a:rPr>
              <a:t>Block 4 – Test- &amp; Demonstration-Environments</a:t>
            </a:r>
            <a:endParaRPr lang="de-DE" sz="2000" dirty="0">
              <a:latin typeface="Calibri"/>
              <a:cs typeface="Calibri"/>
            </a:endParaRPr>
          </a:p>
          <a:p>
            <a:endParaRPr lang="de-DE" sz="2000" dirty="0">
              <a:latin typeface="Calibri"/>
              <a:cs typeface="Calibri"/>
            </a:endParaRPr>
          </a:p>
        </p:txBody>
      </p:sp>
      <p:sp>
        <p:nvSpPr>
          <p:cNvPr id="3" name="Text Placeholder 2">
            <a:extLst>
              <a:ext uri="{FF2B5EF4-FFF2-40B4-BE49-F238E27FC236}">
                <a16:creationId xmlns:a16="http://schemas.microsoft.com/office/drawing/2014/main" id="{FA2C5123-1150-7341-93E0-AD72785F601A}"/>
              </a:ext>
            </a:extLst>
          </p:cNvPr>
          <p:cNvSpPr>
            <a:spLocks noGrp="1"/>
          </p:cNvSpPr>
          <p:nvPr>
            <p:ph type="body" sz="quarter" idx="11"/>
          </p:nvPr>
        </p:nvSpPr>
        <p:spPr>
          <a:xfrm>
            <a:off x="859690" y="4626848"/>
            <a:ext cx="9834436" cy="325437"/>
          </a:xfrm>
        </p:spPr>
        <p:txBody>
          <a:bodyPr/>
          <a:lstStyle/>
          <a:p>
            <a:r>
              <a:rPr lang="de-DE" sz="1200" dirty="0">
                <a:latin typeface="Calibri Light"/>
                <a:ea typeface="+mn-lt"/>
                <a:cs typeface="Calibri Light"/>
              </a:rPr>
              <a:t>Prof. Dr. Dirk Kutscher</a:t>
            </a:r>
            <a:br>
              <a:rPr lang="de-DE" sz="1200" dirty="0">
                <a:latin typeface="Calibri Light" panose="020F0302020204030204" pitchFamily="34" charset="0"/>
                <a:ea typeface="+mn-lt"/>
                <a:cs typeface="Calibri Light" panose="020F0302020204030204" pitchFamily="34" charset="0"/>
              </a:rPr>
            </a:br>
            <a:endParaRPr lang="de-DE" sz="1200" dirty="0">
              <a:latin typeface="Calibri Light" panose="020F0302020204030204" pitchFamily="34" charset="0"/>
              <a:cs typeface="Calibri Light" panose="020F0302020204030204" pitchFamily="34" charset="0"/>
            </a:endParaRPr>
          </a:p>
        </p:txBody>
      </p:sp>
      <p:sp>
        <p:nvSpPr>
          <p:cNvPr id="4" name="Text Placeholder 3">
            <a:extLst>
              <a:ext uri="{FF2B5EF4-FFF2-40B4-BE49-F238E27FC236}">
                <a16:creationId xmlns:a16="http://schemas.microsoft.com/office/drawing/2014/main" id="{90626F5E-F98E-1C4C-8A35-413992ACA2A5}"/>
              </a:ext>
            </a:extLst>
          </p:cNvPr>
          <p:cNvSpPr>
            <a:spLocks noGrp="1"/>
          </p:cNvSpPr>
          <p:nvPr>
            <p:ph type="body" sz="quarter" idx="13"/>
          </p:nvPr>
        </p:nvSpPr>
        <p:spPr/>
        <p:txBody>
          <a:bodyPr/>
          <a:lstStyle/>
          <a:p>
            <a:r>
              <a:rPr lang="de-DE" dirty="0"/>
              <a:t>21. &amp; 22. Juni 2022</a:t>
            </a:r>
            <a:endParaRPr lang="en-DE"/>
          </a:p>
        </p:txBody>
      </p:sp>
      <p:pic>
        <p:nvPicPr>
          <p:cNvPr id="1026" name="Picture 2" descr="Quellbild anzeige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3540" y="6055713"/>
            <a:ext cx="776512" cy="649164"/>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178AA7F6-5519-795E-0688-C0C9B401FA62}"/>
              </a:ext>
            </a:extLst>
          </p:cNvPr>
          <p:cNvGrpSpPr>
            <a:grpSpLocks noChangeAspect="1"/>
          </p:cNvGrpSpPr>
          <p:nvPr/>
        </p:nvGrpSpPr>
        <p:grpSpPr>
          <a:xfrm>
            <a:off x="859690" y="1334531"/>
            <a:ext cx="4146812" cy="1312878"/>
            <a:chOff x="4614041" y="1355834"/>
            <a:chExt cx="3731173" cy="1181287"/>
          </a:xfrm>
        </p:grpSpPr>
        <p:sp>
          <p:nvSpPr>
            <p:cNvPr id="7" name="Rectangle 6">
              <a:extLst>
                <a:ext uri="{FF2B5EF4-FFF2-40B4-BE49-F238E27FC236}">
                  <a16:creationId xmlns:a16="http://schemas.microsoft.com/office/drawing/2014/main" id="{B96D6BAE-AB14-6E88-12AC-3F03AC8143A9}"/>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8" name="Google Shape;9;p1">
              <a:extLst>
                <a:ext uri="{FF2B5EF4-FFF2-40B4-BE49-F238E27FC236}">
                  <a16:creationId xmlns:a16="http://schemas.microsoft.com/office/drawing/2014/main" id="{675165A9-C8EB-B7AA-BE0E-BE8E001772A5}"/>
                </a:ext>
              </a:extLst>
            </p:cNvPr>
            <p:cNvPicPr preferRelativeResize="0">
              <a:picLocks noChangeAspect="1"/>
            </p:cNvPicPr>
            <p:nvPr/>
          </p:nvPicPr>
          <p:blipFill>
            <a:blip r:embed="rId3">
              <a:alphaModFix/>
            </a:blip>
            <a:stretch>
              <a:fillRect/>
            </a:stretch>
          </p:blipFill>
          <p:spPr>
            <a:xfrm>
              <a:off x="4614042" y="1389789"/>
              <a:ext cx="3731172" cy="1147332"/>
            </a:xfrm>
            <a:prstGeom prst="rect">
              <a:avLst/>
            </a:prstGeom>
            <a:noFill/>
            <a:ln>
              <a:noFill/>
            </a:ln>
          </p:spPr>
        </p:pic>
      </p:grpSp>
    </p:spTree>
    <p:extLst>
      <p:ext uri="{BB962C8B-B14F-4D97-AF65-F5344CB8AC3E}">
        <p14:creationId xmlns:p14="http://schemas.microsoft.com/office/powerpoint/2010/main" val="31551809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2014F45-ABBF-4FE5-A0AD-9155D6C6F74C}"/>
              </a:ext>
            </a:extLst>
          </p:cNvPr>
          <p:cNvSpPr>
            <a:spLocks noGrp="1"/>
          </p:cNvSpPr>
          <p:nvPr>
            <p:ph type="title"/>
          </p:nvPr>
        </p:nvSpPr>
        <p:spPr/>
        <p:txBody>
          <a:bodyPr/>
          <a:lstStyle/>
          <a:p>
            <a:r>
              <a:rPr lang="de-DE" dirty="0"/>
              <a:t>Wrap-Up &amp; Next </a:t>
            </a:r>
            <a:r>
              <a:rPr lang="de-DE" dirty="0" err="1"/>
              <a:t>Steps</a:t>
            </a:r>
            <a:endParaRPr lang="de-DE" dirty="0"/>
          </a:p>
        </p:txBody>
      </p:sp>
      <p:sp>
        <p:nvSpPr>
          <p:cNvPr id="3" name="Textplatzhalter 2">
            <a:extLst>
              <a:ext uri="{FF2B5EF4-FFF2-40B4-BE49-F238E27FC236}">
                <a16:creationId xmlns:a16="http://schemas.microsoft.com/office/drawing/2014/main" id="{08FDEA2A-2DDA-4B72-BA00-0396B423995D}"/>
              </a:ext>
            </a:extLst>
          </p:cNvPr>
          <p:cNvSpPr>
            <a:spLocks noGrp="1"/>
          </p:cNvSpPr>
          <p:nvPr>
            <p:ph type="body" sz="quarter" idx="15"/>
          </p:nvPr>
        </p:nvSpPr>
        <p:spPr/>
        <p:txBody>
          <a:bodyPr/>
          <a:lstStyle/>
          <a:p>
            <a:endParaRPr lang="de-DE"/>
          </a:p>
        </p:txBody>
      </p:sp>
      <p:sp>
        <p:nvSpPr>
          <p:cNvPr id="4" name="Textplatzhalter 3">
            <a:extLst>
              <a:ext uri="{FF2B5EF4-FFF2-40B4-BE49-F238E27FC236}">
                <a16:creationId xmlns:a16="http://schemas.microsoft.com/office/drawing/2014/main" id="{149AD470-1E93-4F5C-B052-2179CA84F0DF}"/>
              </a:ext>
            </a:extLst>
          </p:cNvPr>
          <p:cNvSpPr>
            <a:spLocks noGrp="1"/>
          </p:cNvSpPr>
          <p:nvPr>
            <p:ph type="body" sz="quarter" idx="16"/>
          </p:nvPr>
        </p:nvSpPr>
        <p:spPr/>
        <p:txBody>
          <a:bodyPr/>
          <a:lstStyle/>
          <a:p>
            <a:pPr marL="0" indent="0">
              <a:buNone/>
            </a:pPr>
            <a:r>
              <a:rPr lang="en-US" dirty="0"/>
              <a:t>Potential aspects to consider:</a:t>
            </a:r>
          </a:p>
          <a:p>
            <a:r>
              <a:rPr lang="en-US" dirty="0"/>
              <a:t>Collaborations</a:t>
            </a:r>
          </a:p>
          <a:p>
            <a:r>
              <a:rPr lang="en-US" dirty="0"/>
              <a:t>Equipment exchange</a:t>
            </a:r>
          </a:p>
          <a:p>
            <a:r>
              <a:rPr lang="en-US" dirty="0"/>
              <a:t>Testbed interconnect – required, useful ?</a:t>
            </a:r>
          </a:p>
          <a:p>
            <a:r>
              <a:rPr lang="en-US"/>
              <a:t>Etc.</a:t>
            </a:r>
            <a:endParaRPr lang="en-US" dirty="0"/>
          </a:p>
          <a:p>
            <a:endParaRPr lang="en-US" dirty="0"/>
          </a:p>
        </p:txBody>
      </p:sp>
      <p:sp>
        <p:nvSpPr>
          <p:cNvPr id="5" name="Datumsplatzhalter 4">
            <a:extLst>
              <a:ext uri="{FF2B5EF4-FFF2-40B4-BE49-F238E27FC236}">
                <a16:creationId xmlns:a16="http://schemas.microsoft.com/office/drawing/2014/main" id="{DB1E0DDE-0EEC-452F-BFD4-CC6DC45430C7}"/>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6" name="Fußzeilenplatzhalter 5">
            <a:extLst>
              <a:ext uri="{FF2B5EF4-FFF2-40B4-BE49-F238E27FC236}">
                <a16:creationId xmlns:a16="http://schemas.microsoft.com/office/drawing/2014/main" id="{EE04FFC9-FBDE-497A-9C96-B614C2AD0D70}"/>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Foliennummernplatzhalter 6">
            <a:extLst>
              <a:ext uri="{FF2B5EF4-FFF2-40B4-BE49-F238E27FC236}">
                <a16:creationId xmlns:a16="http://schemas.microsoft.com/office/drawing/2014/main" id="{8A691672-BA47-4B42-BF45-48CC9D7DD9B5}"/>
              </a:ext>
            </a:extLst>
          </p:cNvPr>
          <p:cNvSpPr>
            <a:spLocks noGrp="1"/>
          </p:cNvSpPr>
          <p:nvPr>
            <p:ph type="sldNum" sz="quarter" idx="19"/>
          </p:nvPr>
        </p:nvSpPr>
        <p:spPr/>
        <p:txBody>
          <a:bodyPr/>
          <a:lstStyle/>
          <a:p>
            <a:fld id="{D375E7DE-9AA3-EB43-B5E8-BA1371B996D3}" type="slidenum">
              <a:rPr lang="en-DE" smtClean="0"/>
              <a:pPr/>
              <a:t>10</a:t>
            </a:fld>
            <a:endParaRPr lang="en-DE"/>
          </a:p>
        </p:txBody>
      </p:sp>
      <p:sp>
        <p:nvSpPr>
          <p:cNvPr id="8" name="TextBox 7">
            <a:extLst>
              <a:ext uri="{FF2B5EF4-FFF2-40B4-BE49-F238E27FC236}">
                <a16:creationId xmlns:a16="http://schemas.microsoft.com/office/drawing/2014/main" id="{1971525E-2551-4654-82F9-480CAA722407}"/>
              </a:ext>
            </a:extLst>
          </p:cNvPr>
          <p:cNvSpPr txBox="1"/>
          <p:nvPr/>
        </p:nvSpPr>
        <p:spPr>
          <a:xfrm>
            <a:off x="8153400" y="189792"/>
            <a:ext cx="3541986" cy="1077218"/>
          </a:xfrm>
          <a:prstGeom prst="rect">
            <a:avLst/>
          </a:prstGeom>
          <a:noFill/>
        </p:spPr>
        <p:txBody>
          <a:bodyPr wrap="square" rtlCol="0">
            <a:spAutoFit/>
          </a:bodyPr>
          <a:lstStyle/>
          <a:p>
            <a:r>
              <a:rPr lang="en-US" sz="1600" dirty="0">
                <a:solidFill>
                  <a:srgbClr val="FF0000"/>
                </a:solidFill>
                <a:highlight>
                  <a:srgbClr val="FFFF00"/>
                </a:highlight>
                <a:sym typeface="Wingdings" pitchFamily="2" charset="2"/>
              </a:rPr>
              <a:t>Not to required to be filled out by each satellite project. Just a placeholder to give an idea on potential wrap up topics</a:t>
            </a:r>
          </a:p>
          <a:p>
            <a:endParaRPr lang="en-US" sz="1600" dirty="0">
              <a:solidFill>
                <a:srgbClr val="FF0000"/>
              </a:solidFill>
              <a:highlight>
                <a:srgbClr val="FFFF00"/>
              </a:highlight>
              <a:sym typeface="Wingdings" pitchFamily="2" charset="2"/>
            </a:endParaRPr>
          </a:p>
        </p:txBody>
      </p:sp>
    </p:spTree>
    <p:extLst>
      <p:ext uri="{BB962C8B-B14F-4D97-AF65-F5344CB8AC3E}">
        <p14:creationId xmlns:p14="http://schemas.microsoft.com/office/powerpoint/2010/main" val="1519389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4423A-CEDD-EAE2-21DB-F4D697041132}"/>
              </a:ext>
            </a:extLst>
          </p:cNvPr>
          <p:cNvSpPr>
            <a:spLocks noGrp="1"/>
          </p:cNvSpPr>
          <p:nvPr>
            <p:ph type="title"/>
          </p:nvPr>
        </p:nvSpPr>
        <p:spPr/>
        <p:txBody>
          <a:bodyPr/>
          <a:lstStyle/>
          <a:p>
            <a:r>
              <a:rPr lang="en-US"/>
              <a:t>Key Question &amp; Expected Outcome</a:t>
            </a:r>
          </a:p>
        </p:txBody>
      </p:sp>
      <p:sp>
        <p:nvSpPr>
          <p:cNvPr id="3" name="Text Placeholder 2">
            <a:extLst>
              <a:ext uri="{FF2B5EF4-FFF2-40B4-BE49-F238E27FC236}">
                <a16:creationId xmlns:a16="http://schemas.microsoft.com/office/drawing/2014/main" id="{E3A6029A-E18C-F66A-A817-716344C015CA}"/>
              </a:ext>
            </a:extLst>
          </p:cNvPr>
          <p:cNvSpPr>
            <a:spLocks noGrp="1"/>
          </p:cNvSpPr>
          <p:nvPr>
            <p:ph type="body" sz="quarter" idx="15"/>
          </p:nvPr>
        </p:nvSpPr>
        <p:spPr/>
        <p:txBody>
          <a:bodyPr/>
          <a:lstStyle/>
          <a:p>
            <a:r>
              <a:rPr lang="en-US"/>
              <a:t>When and where will the projects establish a test and demonstration environment</a:t>
            </a:r>
          </a:p>
        </p:txBody>
      </p:sp>
      <p:sp>
        <p:nvSpPr>
          <p:cNvPr id="4" name="Text Placeholder 3">
            <a:extLst>
              <a:ext uri="{FF2B5EF4-FFF2-40B4-BE49-F238E27FC236}">
                <a16:creationId xmlns:a16="http://schemas.microsoft.com/office/drawing/2014/main" id="{CD863CE7-DEA9-AA98-6505-F60AFF519054}"/>
              </a:ext>
            </a:extLst>
          </p:cNvPr>
          <p:cNvSpPr>
            <a:spLocks noGrp="1"/>
          </p:cNvSpPr>
          <p:nvPr>
            <p:ph type="body" sz="quarter" idx="16"/>
          </p:nvPr>
        </p:nvSpPr>
        <p:spPr>
          <a:xfrm>
            <a:off x="430205" y="1880128"/>
            <a:ext cx="11291834" cy="4142300"/>
          </a:xfrm>
        </p:spPr>
        <p:txBody>
          <a:bodyPr/>
          <a:lstStyle/>
          <a:p>
            <a:r>
              <a:rPr lang="en-US" sz="1800"/>
              <a:t>Establish for each project an understanding with respect to the following aspects:</a:t>
            </a:r>
          </a:p>
          <a:p>
            <a:pPr lvl="1"/>
            <a:r>
              <a:rPr lang="en-US" sz="1600"/>
              <a:t>Methodology for validation and test: </a:t>
            </a:r>
          </a:p>
          <a:p>
            <a:pPr lvl="2"/>
            <a:r>
              <a:rPr lang="en-US" sz="1600"/>
              <a:t>How is ORAN technology (components) validated and tested?</a:t>
            </a:r>
          </a:p>
          <a:p>
            <a:pPr lvl="2"/>
            <a:r>
              <a:rPr lang="en-US" sz="1600"/>
              <a:t>How are use cases evaluated?</a:t>
            </a:r>
          </a:p>
          <a:p>
            <a:pPr lvl="1"/>
            <a:r>
              <a:rPr lang="en-US" sz="1600"/>
              <a:t>Test environments:</a:t>
            </a:r>
          </a:p>
          <a:p>
            <a:pPr lvl="2"/>
            <a:r>
              <a:rPr lang="en-US" sz="1600"/>
              <a:t>Which test environments / testbeds are available?</a:t>
            </a:r>
          </a:p>
          <a:p>
            <a:pPr lvl="2"/>
            <a:r>
              <a:rPr lang="en-US" sz="1600"/>
              <a:t>Where are they located?</a:t>
            </a:r>
          </a:p>
          <a:p>
            <a:pPr lvl="2"/>
            <a:r>
              <a:rPr lang="en-US" sz="1600"/>
              <a:t>Time plan for availability / extension of testbeds</a:t>
            </a:r>
          </a:p>
          <a:p>
            <a:pPr lvl="1"/>
            <a:r>
              <a:rPr lang="en-US" sz="1600"/>
              <a:t>Demonstration environments:</a:t>
            </a:r>
          </a:p>
          <a:p>
            <a:pPr lvl="2"/>
            <a:r>
              <a:rPr lang="en-US" sz="1600"/>
              <a:t>Which demonstration environments are available; and do they differ from the test environments?</a:t>
            </a:r>
          </a:p>
          <a:p>
            <a:pPr lvl="2"/>
            <a:r>
              <a:rPr lang="en-US" sz="1600"/>
              <a:t>Where are they located?</a:t>
            </a:r>
          </a:p>
          <a:p>
            <a:pPr lvl="2"/>
            <a:r>
              <a:rPr lang="en-US" sz="1600"/>
              <a:t>Time plan for availability / extension of demo environment</a:t>
            </a:r>
          </a:p>
          <a:p>
            <a:pPr lvl="2"/>
            <a:r>
              <a:rPr lang="en-US" sz="1600"/>
              <a:t>Supported use cases</a:t>
            </a:r>
          </a:p>
          <a:p>
            <a:r>
              <a:rPr lang="en-US" sz="1800"/>
              <a:t>Potential collaboration between projects</a:t>
            </a:r>
          </a:p>
        </p:txBody>
      </p:sp>
      <p:sp>
        <p:nvSpPr>
          <p:cNvPr id="5" name="Date Placeholder 4">
            <a:extLst>
              <a:ext uri="{FF2B5EF4-FFF2-40B4-BE49-F238E27FC236}">
                <a16:creationId xmlns:a16="http://schemas.microsoft.com/office/drawing/2014/main" id="{50AC46CA-1D4C-F56D-D49F-919A2C08BC82}"/>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6" name="Footer Placeholder 5">
            <a:extLst>
              <a:ext uri="{FF2B5EF4-FFF2-40B4-BE49-F238E27FC236}">
                <a16:creationId xmlns:a16="http://schemas.microsoft.com/office/drawing/2014/main" id="{4D57A175-5B10-7480-03EC-548CEB760075}"/>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98978A98-541E-917C-CC27-C49019EE39B6}"/>
              </a:ext>
            </a:extLst>
          </p:cNvPr>
          <p:cNvSpPr>
            <a:spLocks noGrp="1"/>
          </p:cNvSpPr>
          <p:nvPr>
            <p:ph type="sldNum" sz="quarter" idx="19"/>
          </p:nvPr>
        </p:nvSpPr>
        <p:spPr/>
        <p:txBody>
          <a:bodyPr/>
          <a:lstStyle/>
          <a:p>
            <a:fld id="{D375E7DE-9AA3-EB43-B5E8-BA1371B996D3}" type="slidenum">
              <a:rPr lang="en-DE" smtClean="0"/>
              <a:pPr/>
              <a:t>2</a:t>
            </a:fld>
            <a:endParaRPr lang="en-DE"/>
          </a:p>
        </p:txBody>
      </p:sp>
      <p:sp>
        <p:nvSpPr>
          <p:cNvPr id="8" name="TextBox 7">
            <a:extLst>
              <a:ext uri="{FF2B5EF4-FFF2-40B4-BE49-F238E27FC236}">
                <a16:creationId xmlns:a16="http://schemas.microsoft.com/office/drawing/2014/main" id="{1032FA1C-EDCD-E64D-08E5-B9EB737A54B9}"/>
              </a:ext>
            </a:extLst>
          </p:cNvPr>
          <p:cNvSpPr txBox="1"/>
          <p:nvPr/>
        </p:nvSpPr>
        <p:spPr>
          <a:xfrm>
            <a:off x="6789683" y="2291255"/>
            <a:ext cx="4025462" cy="369332"/>
          </a:xfrm>
          <a:prstGeom prst="rect">
            <a:avLst/>
          </a:prstGeom>
          <a:noFill/>
        </p:spPr>
        <p:txBody>
          <a:bodyPr wrap="square" rtlCol="0">
            <a:spAutoFit/>
          </a:bodyPr>
          <a:lstStyle/>
          <a:p>
            <a:r>
              <a:rPr lang="en-US">
                <a:solidFill>
                  <a:srgbClr val="FF0000"/>
                </a:solidFill>
                <a:highlight>
                  <a:srgbClr val="FFFF00"/>
                </a:highlight>
                <a:sym typeface="Wingdings" pitchFamily="2" charset="2"/>
              </a:rPr>
              <a:t> note: one slide per project</a:t>
            </a:r>
            <a:endParaRPr lang="en-US">
              <a:solidFill>
                <a:srgbClr val="FF0000"/>
              </a:solidFill>
              <a:highlight>
                <a:srgbClr val="FFFF00"/>
              </a:highlight>
            </a:endParaRPr>
          </a:p>
        </p:txBody>
      </p:sp>
      <p:sp>
        <p:nvSpPr>
          <p:cNvPr id="9" name="TextBox 8">
            <a:extLst>
              <a:ext uri="{FF2B5EF4-FFF2-40B4-BE49-F238E27FC236}">
                <a16:creationId xmlns:a16="http://schemas.microsoft.com/office/drawing/2014/main" id="{78458DF1-2DA8-6CEB-DBD9-A6FE957ED300}"/>
              </a:ext>
            </a:extLst>
          </p:cNvPr>
          <p:cNvSpPr txBox="1"/>
          <p:nvPr/>
        </p:nvSpPr>
        <p:spPr>
          <a:xfrm>
            <a:off x="5764924" y="3191783"/>
            <a:ext cx="4025462" cy="646331"/>
          </a:xfrm>
          <a:prstGeom prst="rect">
            <a:avLst/>
          </a:prstGeom>
          <a:noFill/>
        </p:spPr>
        <p:txBody>
          <a:bodyPr wrap="square" rtlCol="0">
            <a:spAutoFit/>
          </a:bodyPr>
          <a:lstStyle/>
          <a:p>
            <a:r>
              <a:rPr lang="en-US">
                <a:solidFill>
                  <a:srgbClr val="FF0000"/>
                </a:solidFill>
                <a:highlight>
                  <a:srgbClr val="FFFF00"/>
                </a:highlight>
                <a:sym typeface="Wingdings" pitchFamily="2" charset="2"/>
              </a:rPr>
              <a:t> note: one slide for each testbed per project</a:t>
            </a:r>
            <a:endParaRPr lang="en-US">
              <a:solidFill>
                <a:srgbClr val="FF0000"/>
              </a:solidFill>
              <a:highlight>
                <a:srgbClr val="FFFF00"/>
              </a:highlight>
            </a:endParaRPr>
          </a:p>
        </p:txBody>
      </p:sp>
      <p:sp>
        <p:nvSpPr>
          <p:cNvPr id="10" name="TextBox 9">
            <a:extLst>
              <a:ext uri="{FF2B5EF4-FFF2-40B4-BE49-F238E27FC236}">
                <a16:creationId xmlns:a16="http://schemas.microsoft.com/office/drawing/2014/main" id="{9C749D0E-D93E-DB10-46FE-64A9B2107748}"/>
              </a:ext>
            </a:extLst>
          </p:cNvPr>
          <p:cNvSpPr txBox="1"/>
          <p:nvPr/>
        </p:nvSpPr>
        <p:spPr>
          <a:xfrm>
            <a:off x="9627475" y="4369310"/>
            <a:ext cx="2094563" cy="923330"/>
          </a:xfrm>
          <a:prstGeom prst="rect">
            <a:avLst/>
          </a:prstGeom>
          <a:noFill/>
        </p:spPr>
        <p:txBody>
          <a:bodyPr wrap="square" rtlCol="0">
            <a:spAutoFit/>
          </a:bodyPr>
          <a:lstStyle/>
          <a:p>
            <a:r>
              <a:rPr lang="en-US">
                <a:solidFill>
                  <a:srgbClr val="FF0000"/>
                </a:solidFill>
                <a:highlight>
                  <a:srgbClr val="FFFF00"/>
                </a:highlight>
                <a:sym typeface="Wingdings" pitchFamily="2" charset="2"/>
              </a:rPr>
              <a:t> note: one slide for each testbed per project</a:t>
            </a:r>
            <a:endParaRPr lang="en-US">
              <a:solidFill>
                <a:srgbClr val="FF0000"/>
              </a:solidFill>
              <a:highlight>
                <a:srgbClr val="FFFF00"/>
              </a:highlight>
            </a:endParaRPr>
          </a:p>
        </p:txBody>
      </p:sp>
      <p:sp>
        <p:nvSpPr>
          <p:cNvPr id="11" name="TextBox 10">
            <a:extLst>
              <a:ext uri="{FF2B5EF4-FFF2-40B4-BE49-F238E27FC236}">
                <a16:creationId xmlns:a16="http://schemas.microsoft.com/office/drawing/2014/main" id="{8C134D09-428C-9BF6-FA4B-61967D23E9AA}"/>
              </a:ext>
            </a:extLst>
          </p:cNvPr>
          <p:cNvSpPr txBox="1"/>
          <p:nvPr/>
        </p:nvSpPr>
        <p:spPr>
          <a:xfrm>
            <a:off x="8019393" y="3683775"/>
            <a:ext cx="3541986" cy="830997"/>
          </a:xfrm>
          <a:prstGeom prst="rect">
            <a:avLst/>
          </a:prstGeom>
          <a:noFill/>
        </p:spPr>
        <p:txBody>
          <a:bodyPr wrap="square" rtlCol="0">
            <a:spAutoFit/>
          </a:bodyPr>
          <a:lstStyle/>
          <a:p>
            <a:r>
              <a:rPr lang="en-US" sz="1600">
                <a:solidFill>
                  <a:srgbClr val="FF0000"/>
                </a:solidFill>
                <a:highlight>
                  <a:srgbClr val="FFFF00"/>
                </a:highlight>
                <a:sym typeface="Wingdings" pitchFamily="2" charset="2"/>
              </a:rPr>
              <a:t>If Testbed and demonstration environment are the same, combine them in one slide</a:t>
            </a:r>
            <a:endParaRPr lang="en-US" sz="1600">
              <a:solidFill>
                <a:srgbClr val="FF0000"/>
              </a:solidFill>
              <a:highlight>
                <a:srgbClr val="FFFF00"/>
              </a:highlight>
            </a:endParaRPr>
          </a:p>
        </p:txBody>
      </p:sp>
      <p:sp>
        <p:nvSpPr>
          <p:cNvPr id="12" name="TextBox 11">
            <a:extLst>
              <a:ext uri="{FF2B5EF4-FFF2-40B4-BE49-F238E27FC236}">
                <a16:creationId xmlns:a16="http://schemas.microsoft.com/office/drawing/2014/main" id="{6118F1AD-F17E-870C-B5DF-D05F8C53BA74}"/>
              </a:ext>
            </a:extLst>
          </p:cNvPr>
          <p:cNvSpPr txBox="1"/>
          <p:nvPr/>
        </p:nvSpPr>
        <p:spPr>
          <a:xfrm>
            <a:off x="4624551" y="5917821"/>
            <a:ext cx="7399467" cy="338554"/>
          </a:xfrm>
          <a:prstGeom prst="rect">
            <a:avLst/>
          </a:prstGeom>
          <a:noFill/>
        </p:spPr>
        <p:txBody>
          <a:bodyPr wrap="square" rtlCol="0">
            <a:spAutoFit/>
          </a:bodyPr>
          <a:lstStyle/>
          <a:p>
            <a:r>
              <a:rPr lang="en-US" sz="1600">
                <a:solidFill>
                  <a:srgbClr val="FF0000"/>
                </a:solidFill>
                <a:highlight>
                  <a:srgbClr val="FFFF00"/>
                </a:highlight>
                <a:sym typeface="Wingdings" pitchFamily="2" charset="2"/>
              </a:rPr>
              <a:t> Open discussion to complement existing, bilateral contacts between projects</a:t>
            </a:r>
            <a:endParaRPr lang="en-US" sz="1600">
              <a:solidFill>
                <a:srgbClr val="FF0000"/>
              </a:solidFill>
              <a:highlight>
                <a:srgbClr val="FFFF00"/>
              </a:highlight>
            </a:endParaRPr>
          </a:p>
        </p:txBody>
      </p:sp>
    </p:spTree>
    <p:extLst>
      <p:ext uri="{BB962C8B-B14F-4D97-AF65-F5344CB8AC3E}">
        <p14:creationId xmlns:p14="http://schemas.microsoft.com/office/powerpoint/2010/main" val="2856576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8A09E-D8AC-3BDE-1E41-7E8B9131472C}"/>
              </a:ext>
            </a:extLst>
          </p:cNvPr>
          <p:cNvSpPr>
            <a:spLocks noGrp="1"/>
          </p:cNvSpPr>
          <p:nvPr>
            <p:ph type="title"/>
          </p:nvPr>
        </p:nvSpPr>
        <p:spPr/>
        <p:txBody>
          <a:bodyPr/>
          <a:lstStyle/>
          <a:p>
            <a:r>
              <a:rPr lang="en-US"/>
              <a:t>&lt;</a:t>
            </a:r>
            <a:r>
              <a:rPr lang="en-US" err="1"/>
              <a:t>Project_Acronym</a:t>
            </a:r>
            <a:r>
              <a:rPr lang="en-US"/>
              <a:t>&gt;</a:t>
            </a:r>
          </a:p>
        </p:txBody>
      </p:sp>
      <p:sp>
        <p:nvSpPr>
          <p:cNvPr id="3" name="Text Placeholder 2">
            <a:extLst>
              <a:ext uri="{FF2B5EF4-FFF2-40B4-BE49-F238E27FC236}">
                <a16:creationId xmlns:a16="http://schemas.microsoft.com/office/drawing/2014/main" id="{BA84D14C-D556-EECB-6668-8096036426C8}"/>
              </a:ext>
            </a:extLst>
          </p:cNvPr>
          <p:cNvSpPr>
            <a:spLocks noGrp="1"/>
          </p:cNvSpPr>
          <p:nvPr>
            <p:ph type="body" idx="1"/>
          </p:nvPr>
        </p:nvSpPr>
        <p:spPr/>
        <p:txBody>
          <a:bodyPr/>
          <a:lstStyle/>
          <a:p>
            <a:r>
              <a:rPr lang="en-US"/>
              <a:t>&lt;</a:t>
            </a:r>
            <a:r>
              <a:rPr lang="en-US" err="1"/>
              <a:t>Long_Project_Name</a:t>
            </a:r>
            <a:r>
              <a:rPr lang="en-US"/>
              <a:t>&gt;</a:t>
            </a:r>
          </a:p>
          <a:p>
            <a:r>
              <a:rPr lang="en-US"/>
              <a:t>&lt;Key contact project coordinator (Name &amp; e-mail)&gt;</a:t>
            </a:r>
          </a:p>
          <a:p>
            <a:r>
              <a:rPr lang="en-US"/>
              <a:t>&lt;Key contact “block 4” topics (e.g. task lead; Name &amp; e-mail)&gt;</a:t>
            </a:r>
          </a:p>
        </p:txBody>
      </p:sp>
      <p:sp>
        <p:nvSpPr>
          <p:cNvPr id="4" name="Date Placeholder 3">
            <a:extLst>
              <a:ext uri="{FF2B5EF4-FFF2-40B4-BE49-F238E27FC236}">
                <a16:creationId xmlns:a16="http://schemas.microsoft.com/office/drawing/2014/main" id="{E41CD03A-D8B4-15A9-B8B1-9C0ED6EB7671}"/>
              </a:ext>
            </a:extLst>
          </p:cNvPr>
          <p:cNvSpPr>
            <a:spLocks noGrp="1"/>
          </p:cNvSpPr>
          <p:nvPr>
            <p:ph type="dt" sz="half" idx="10"/>
          </p:nvPr>
        </p:nvSpPr>
        <p:spPr/>
        <p:txBody>
          <a:bodyPr/>
          <a:lstStyle/>
          <a:p>
            <a:fld id="{3478E453-F5AE-4F46-A8E3-955844BF4FEC}" type="datetime1">
              <a:rPr lang="de-DE" smtClean="0"/>
              <a:t>21.06.22</a:t>
            </a:fld>
            <a:endParaRPr lang="en-DE"/>
          </a:p>
        </p:txBody>
      </p:sp>
      <p:sp>
        <p:nvSpPr>
          <p:cNvPr id="5" name="Footer Placeholder 4">
            <a:extLst>
              <a:ext uri="{FF2B5EF4-FFF2-40B4-BE49-F238E27FC236}">
                <a16:creationId xmlns:a16="http://schemas.microsoft.com/office/drawing/2014/main" id="{88D95352-8558-1503-4C5A-1A1DBA3E7674}"/>
              </a:ext>
            </a:extLst>
          </p:cNvPr>
          <p:cNvSpPr>
            <a:spLocks noGrp="1"/>
          </p:cNvSpPr>
          <p:nvPr>
            <p:ph type="ftr" sz="quarter" idx="11"/>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6" name="Slide Number Placeholder 5">
            <a:extLst>
              <a:ext uri="{FF2B5EF4-FFF2-40B4-BE49-F238E27FC236}">
                <a16:creationId xmlns:a16="http://schemas.microsoft.com/office/drawing/2014/main" id="{D9AF1482-72BD-E9C6-A073-FA6E729A335C}"/>
              </a:ext>
            </a:extLst>
          </p:cNvPr>
          <p:cNvSpPr>
            <a:spLocks noGrp="1"/>
          </p:cNvSpPr>
          <p:nvPr>
            <p:ph type="sldNum" sz="quarter" idx="12"/>
          </p:nvPr>
        </p:nvSpPr>
        <p:spPr/>
        <p:txBody>
          <a:bodyPr/>
          <a:lstStyle/>
          <a:p>
            <a:fld id="{D375E7DE-9AA3-EB43-B5E8-BA1371B996D3}" type="slidenum">
              <a:rPr lang="en-DE" smtClean="0"/>
              <a:pPr/>
              <a:t>3</a:t>
            </a:fld>
            <a:endParaRPr lang="en-DE"/>
          </a:p>
        </p:txBody>
      </p:sp>
    </p:spTree>
    <p:extLst>
      <p:ext uri="{BB962C8B-B14F-4D97-AF65-F5344CB8AC3E}">
        <p14:creationId xmlns:p14="http://schemas.microsoft.com/office/powerpoint/2010/main" val="4052607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9B131-ECA3-37F2-5574-3AD5A64714A3}"/>
              </a:ext>
            </a:extLst>
          </p:cNvPr>
          <p:cNvSpPr>
            <a:spLocks noGrp="1"/>
          </p:cNvSpPr>
          <p:nvPr>
            <p:ph type="title"/>
          </p:nvPr>
        </p:nvSpPr>
        <p:spPr/>
        <p:txBody>
          <a:bodyPr/>
          <a:lstStyle/>
          <a:p>
            <a:r>
              <a:rPr lang="en-US" dirty="0"/>
              <a:t>MAVERIC</a:t>
            </a:r>
          </a:p>
        </p:txBody>
      </p:sp>
      <p:sp>
        <p:nvSpPr>
          <p:cNvPr id="3" name="Text Placeholder 2">
            <a:extLst>
              <a:ext uri="{FF2B5EF4-FFF2-40B4-BE49-F238E27FC236}">
                <a16:creationId xmlns:a16="http://schemas.microsoft.com/office/drawing/2014/main" id="{15498C75-9889-A0F7-B953-882967E7F40F}"/>
              </a:ext>
            </a:extLst>
          </p:cNvPr>
          <p:cNvSpPr>
            <a:spLocks noGrp="1"/>
          </p:cNvSpPr>
          <p:nvPr>
            <p:ph type="body" sz="quarter" idx="15"/>
          </p:nvPr>
        </p:nvSpPr>
        <p:spPr/>
        <p:txBody>
          <a:bodyPr/>
          <a:lstStyle/>
          <a:p>
            <a:r>
              <a:rPr lang="en-US"/>
              <a:t>Methodology for validation and test</a:t>
            </a:r>
          </a:p>
        </p:txBody>
      </p:sp>
      <p:sp>
        <p:nvSpPr>
          <p:cNvPr id="5" name="Date Placeholder 4">
            <a:extLst>
              <a:ext uri="{FF2B5EF4-FFF2-40B4-BE49-F238E27FC236}">
                <a16:creationId xmlns:a16="http://schemas.microsoft.com/office/drawing/2014/main" id="{F718BE38-8BCE-814E-631D-C75E560DEC9A}"/>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6" name="Footer Placeholder 5">
            <a:extLst>
              <a:ext uri="{FF2B5EF4-FFF2-40B4-BE49-F238E27FC236}">
                <a16:creationId xmlns:a16="http://schemas.microsoft.com/office/drawing/2014/main" id="{4B8895B4-FB05-9288-3482-3E5242181EF4}"/>
              </a:ext>
            </a:extLst>
          </p:cNvPr>
          <p:cNvSpPr>
            <a:spLocks noGrp="1"/>
          </p:cNvSpPr>
          <p:nvPr>
            <p:ph type="ftr" sz="quarter" idx="18"/>
          </p:nvPr>
        </p:nvSpPr>
        <p:spPr/>
        <p:txBody>
          <a:bodyPr/>
          <a:lstStyle/>
          <a:p>
            <a:r>
              <a:rPr lang="de-DE" b="1" dirty="0" err="1">
                <a:cs typeface="Calibri" panose="020F0502020204030204" pitchFamily="34" charset="0"/>
              </a:rPr>
              <a:t>CampusOS</a:t>
            </a:r>
            <a:r>
              <a:rPr lang="de-DE" b="1" dirty="0">
                <a:cs typeface="Calibri" panose="020F0502020204030204" pitchFamily="34" charset="0"/>
              </a:rPr>
              <a:t> // Kutscher // MAVERIC</a:t>
            </a:r>
            <a:endParaRPr lang="de-DE" dirty="0">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C42AA402-1FD9-F411-A6C2-EAFC802B962F}"/>
              </a:ext>
            </a:extLst>
          </p:cNvPr>
          <p:cNvSpPr>
            <a:spLocks noGrp="1"/>
          </p:cNvSpPr>
          <p:nvPr>
            <p:ph type="sldNum" sz="quarter" idx="19"/>
          </p:nvPr>
        </p:nvSpPr>
        <p:spPr/>
        <p:txBody>
          <a:bodyPr/>
          <a:lstStyle/>
          <a:p>
            <a:fld id="{D375E7DE-9AA3-EB43-B5E8-BA1371B996D3}" type="slidenum">
              <a:rPr lang="en-DE" smtClean="0"/>
              <a:pPr/>
              <a:t>4</a:t>
            </a:fld>
            <a:endParaRPr lang="en-DE"/>
          </a:p>
        </p:txBody>
      </p:sp>
      <p:grpSp>
        <p:nvGrpSpPr>
          <p:cNvPr id="11" name="Group 10">
            <a:extLst>
              <a:ext uri="{FF2B5EF4-FFF2-40B4-BE49-F238E27FC236}">
                <a16:creationId xmlns:a16="http://schemas.microsoft.com/office/drawing/2014/main" id="{E14BB1B3-0279-983E-5C3B-F9967E990512}"/>
              </a:ext>
            </a:extLst>
          </p:cNvPr>
          <p:cNvGrpSpPr>
            <a:grpSpLocks noChangeAspect="1"/>
          </p:cNvGrpSpPr>
          <p:nvPr/>
        </p:nvGrpSpPr>
        <p:grpSpPr>
          <a:xfrm>
            <a:off x="8045188" y="-16254"/>
            <a:ext cx="4146812" cy="1312878"/>
            <a:chOff x="4614041" y="1355834"/>
            <a:chExt cx="3731173" cy="1181287"/>
          </a:xfrm>
        </p:grpSpPr>
        <p:sp>
          <p:nvSpPr>
            <p:cNvPr id="12" name="Rectangle 11">
              <a:extLst>
                <a:ext uri="{FF2B5EF4-FFF2-40B4-BE49-F238E27FC236}">
                  <a16:creationId xmlns:a16="http://schemas.microsoft.com/office/drawing/2014/main" id="{DC644EA3-F6A5-E2B1-B873-5B00A846EB8B}"/>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13" name="Google Shape;9;p1">
              <a:extLst>
                <a:ext uri="{FF2B5EF4-FFF2-40B4-BE49-F238E27FC236}">
                  <a16:creationId xmlns:a16="http://schemas.microsoft.com/office/drawing/2014/main" id="{EC7B4B98-8F9E-F3B6-DF21-79D3DC66E268}"/>
                </a:ext>
              </a:extLst>
            </p:cNvPr>
            <p:cNvPicPr preferRelativeResize="0">
              <a:picLocks noChangeAspect="1"/>
            </p:cNvPicPr>
            <p:nvPr/>
          </p:nvPicPr>
          <p:blipFill>
            <a:blip r:embed="rId2">
              <a:alphaModFix/>
            </a:blip>
            <a:stretch>
              <a:fillRect/>
            </a:stretch>
          </p:blipFill>
          <p:spPr>
            <a:xfrm>
              <a:off x="4614042" y="1389789"/>
              <a:ext cx="3731172" cy="1147332"/>
            </a:xfrm>
            <a:prstGeom prst="rect">
              <a:avLst/>
            </a:prstGeom>
            <a:noFill/>
            <a:ln>
              <a:noFill/>
            </a:ln>
          </p:spPr>
        </p:pic>
      </p:grpSp>
      <p:pic>
        <p:nvPicPr>
          <p:cNvPr id="15" name="Picture 14" descr="Diagram&#10;&#10;Description automatically generated">
            <a:extLst>
              <a:ext uri="{FF2B5EF4-FFF2-40B4-BE49-F238E27FC236}">
                <a16:creationId xmlns:a16="http://schemas.microsoft.com/office/drawing/2014/main" id="{31FE40D4-A769-ED5D-C007-446C8D9AEB50}"/>
              </a:ext>
            </a:extLst>
          </p:cNvPr>
          <p:cNvPicPr>
            <a:picLocks noChangeAspect="1"/>
          </p:cNvPicPr>
          <p:nvPr/>
        </p:nvPicPr>
        <p:blipFill>
          <a:blip r:embed="rId3"/>
          <a:stretch>
            <a:fillRect/>
          </a:stretch>
        </p:blipFill>
        <p:spPr>
          <a:xfrm>
            <a:off x="1072322" y="1553848"/>
            <a:ext cx="10007600" cy="4663736"/>
          </a:xfrm>
          <a:prstGeom prst="rect">
            <a:avLst/>
          </a:prstGeom>
        </p:spPr>
      </p:pic>
    </p:spTree>
    <p:extLst>
      <p:ext uri="{BB962C8B-B14F-4D97-AF65-F5344CB8AC3E}">
        <p14:creationId xmlns:p14="http://schemas.microsoft.com/office/powerpoint/2010/main" val="3355287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9B131-ECA3-37F2-5574-3AD5A64714A3}"/>
              </a:ext>
            </a:extLst>
          </p:cNvPr>
          <p:cNvSpPr>
            <a:spLocks noGrp="1"/>
          </p:cNvSpPr>
          <p:nvPr>
            <p:ph type="title"/>
          </p:nvPr>
        </p:nvSpPr>
        <p:spPr/>
        <p:txBody>
          <a:bodyPr/>
          <a:lstStyle/>
          <a:p>
            <a:r>
              <a:rPr lang="en-US" dirty="0"/>
              <a:t>MAVERIC</a:t>
            </a:r>
          </a:p>
        </p:txBody>
      </p:sp>
      <p:sp>
        <p:nvSpPr>
          <p:cNvPr id="3" name="Text Placeholder 2">
            <a:extLst>
              <a:ext uri="{FF2B5EF4-FFF2-40B4-BE49-F238E27FC236}">
                <a16:creationId xmlns:a16="http://schemas.microsoft.com/office/drawing/2014/main" id="{15498C75-9889-A0F7-B953-882967E7F40F}"/>
              </a:ext>
            </a:extLst>
          </p:cNvPr>
          <p:cNvSpPr>
            <a:spLocks noGrp="1"/>
          </p:cNvSpPr>
          <p:nvPr>
            <p:ph type="body" sz="quarter" idx="15"/>
          </p:nvPr>
        </p:nvSpPr>
        <p:spPr/>
        <p:txBody>
          <a:bodyPr/>
          <a:lstStyle/>
          <a:p>
            <a:r>
              <a:rPr lang="en-US" dirty="0"/>
              <a:t>University Development Lab Networks: in 2022</a:t>
            </a:r>
          </a:p>
        </p:txBody>
      </p:sp>
      <p:sp>
        <p:nvSpPr>
          <p:cNvPr id="5" name="Date Placeholder 4">
            <a:extLst>
              <a:ext uri="{FF2B5EF4-FFF2-40B4-BE49-F238E27FC236}">
                <a16:creationId xmlns:a16="http://schemas.microsoft.com/office/drawing/2014/main" id="{F718BE38-8BCE-814E-631D-C75E560DEC9A}"/>
              </a:ext>
            </a:extLst>
          </p:cNvPr>
          <p:cNvSpPr>
            <a:spLocks noGrp="1"/>
          </p:cNvSpPr>
          <p:nvPr>
            <p:ph type="dt" sz="half" idx="17"/>
          </p:nvPr>
        </p:nvSpPr>
        <p:spPr/>
        <p:txBody>
          <a:bodyPr/>
          <a:lstStyle/>
          <a:p>
            <a:fld id="{5DD044BE-F33C-E54A-8DD9-5DFF44E04C86}" type="datetime1">
              <a:rPr lang="de-DE" smtClean="0"/>
              <a:t>22.06.22</a:t>
            </a:fld>
            <a:endParaRPr lang="en-DE"/>
          </a:p>
        </p:txBody>
      </p:sp>
      <p:sp>
        <p:nvSpPr>
          <p:cNvPr id="7" name="Slide Number Placeholder 6">
            <a:extLst>
              <a:ext uri="{FF2B5EF4-FFF2-40B4-BE49-F238E27FC236}">
                <a16:creationId xmlns:a16="http://schemas.microsoft.com/office/drawing/2014/main" id="{C42AA402-1FD9-F411-A6C2-EAFC802B962F}"/>
              </a:ext>
            </a:extLst>
          </p:cNvPr>
          <p:cNvSpPr>
            <a:spLocks noGrp="1"/>
          </p:cNvSpPr>
          <p:nvPr>
            <p:ph type="sldNum" sz="quarter" idx="19"/>
          </p:nvPr>
        </p:nvSpPr>
        <p:spPr/>
        <p:txBody>
          <a:bodyPr/>
          <a:lstStyle/>
          <a:p>
            <a:fld id="{D375E7DE-9AA3-EB43-B5E8-BA1371B996D3}" type="slidenum">
              <a:rPr lang="en-DE" smtClean="0"/>
              <a:pPr/>
              <a:t>5</a:t>
            </a:fld>
            <a:endParaRPr lang="en-DE"/>
          </a:p>
        </p:txBody>
      </p:sp>
      <p:grpSp>
        <p:nvGrpSpPr>
          <p:cNvPr id="10" name="Group 9">
            <a:extLst>
              <a:ext uri="{FF2B5EF4-FFF2-40B4-BE49-F238E27FC236}">
                <a16:creationId xmlns:a16="http://schemas.microsoft.com/office/drawing/2014/main" id="{A9FE67DF-963F-C461-A5B2-B485AD48E556}"/>
              </a:ext>
            </a:extLst>
          </p:cNvPr>
          <p:cNvGrpSpPr>
            <a:grpSpLocks noChangeAspect="1"/>
          </p:cNvGrpSpPr>
          <p:nvPr/>
        </p:nvGrpSpPr>
        <p:grpSpPr>
          <a:xfrm>
            <a:off x="8045188" y="-16254"/>
            <a:ext cx="4146812" cy="1312878"/>
            <a:chOff x="4614041" y="1355834"/>
            <a:chExt cx="3731173" cy="1181287"/>
          </a:xfrm>
        </p:grpSpPr>
        <p:sp>
          <p:nvSpPr>
            <p:cNvPr id="11" name="Rectangle 10">
              <a:extLst>
                <a:ext uri="{FF2B5EF4-FFF2-40B4-BE49-F238E27FC236}">
                  <a16:creationId xmlns:a16="http://schemas.microsoft.com/office/drawing/2014/main" id="{A6A1ACF2-05FE-0592-07DD-DAAC0C687054}"/>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12" name="Google Shape;9;p1">
              <a:extLst>
                <a:ext uri="{FF2B5EF4-FFF2-40B4-BE49-F238E27FC236}">
                  <a16:creationId xmlns:a16="http://schemas.microsoft.com/office/drawing/2014/main" id="{F13C69CC-4A08-482A-98F0-1C49EDF062C8}"/>
                </a:ext>
              </a:extLst>
            </p:cNvPr>
            <p:cNvPicPr preferRelativeResize="0">
              <a:picLocks noChangeAspect="1"/>
            </p:cNvPicPr>
            <p:nvPr/>
          </p:nvPicPr>
          <p:blipFill>
            <a:blip r:embed="rId2">
              <a:alphaModFix/>
            </a:blip>
            <a:stretch>
              <a:fillRect/>
            </a:stretch>
          </p:blipFill>
          <p:spPr>
            <a:xfrm>
              <a:off x="4614042" y="1389789"/>
              <a:ext cx="3731172" cy="1147332"/>
            </a:xfrm>
            <a:prstGeom prst="rect">
              <a:avLst/>
            </a:prstGeom>
            <a:noFill/>
            <a:ln>
              <a:noFill/>
            </a:ln>
          </p:spPr>
        </p:pic>
      </p:grpSp>
      <p:grpSp>
        <p:nvGrpSpPr>
          <p:cNvPr id="15" name="Group 14">
            <a:extLst>
              <a:ext uri="{FF2B5EF4-FFF2-40B4-BE49-F238E27FC236}">
                <a16:creationId xmlns:a16="http://schemas.microsoft.com/office/drawing/2014/main" id="{A967722B-15A7-3372-0046-E6754E3E9E69}"/>
              </a:ext>
            </a:extLst>
          </p:cNvPr>
          <p:cNvGrpSpPr>
            <a:grpSpLocks noChangeAspect="1"/>
          </p:cNvGrpSpPr>
          <p:nvPr/>
        </p:nvGrpSpPr>
        <p:grpSpPr>
          <a:xfrm>
            <a:off x="430205" y="2146672"/>
            <a:ext cx="5486595" cy="4114427"/>
            <a:chOff x="-495300" y="3644900"/>
            <a:chExt cx="11994251" cy="8994554"/>
          </a:xfrm>
        </p:grpSpPr>
        <p:pic>
          <p:nvPicPr>
            <p:cNvPr id="13" name="Screenshot 2022-04-18 at 20.30.46.png" descr="Screenshot 2022-04-18 at 20.30.46.png">
              <a:extLst>
                <a:ext uri="{FF2B5EF4-FFF2-40B4-BE49-F238E27FC236}">
                  <a16:creationId xmlns:a16="http://schemas.microsoft.com/office/drawing/2014/main" id="{60D60486-6A9A-A6C5-56BC-EEF6F7B24FA5}"/>
                </a:ext>
              </a:extLst>
            </p:cNvPr>
            <p:cNvPicPr>
              <a:picLocks noChangeAspect="1"/>
            </p:cNvPicPr>
            <p:nvPr/>
          </p:nvPicPr>
          <p:blipFill>
            <a:blip r:embed="rId3"/>
            <a:stretch>
              <a:fillRect/>
            </a:stretch>
          </p:blipFill>
          <p:spPr>
            <a:xfrm>
              <a:off x="0" y="3916603"/>
              <a:ext cx="11498951" cy="8681797"/>
            </a:xfrm>
            <a:prstGeom prst="rect">
              <a:avLst/>
            </a:prstGeom>
            <a:ln w="12700">
              <a:miter lim="400000"/>
            </a:ln>
          </p:spPr>
        </p:pic>
        <p:sp>
          <p:nvSpPr>
            <p:cNvPr id="14" name="Oval">
              <a:extLst>
                <a:ext uri="{FF2B5EF4-FFF2-40B4-BE49-F238E27FC236}">
                  <a16:creationId xmlns:a16="http://schemas.microsoft.com/office/drawing/2014/main" id="{4CBEF0A1-FB31-91BD-CFE7-31D0767E7543}"/>
                </a:ext>
              </a:extLst>
            </p:cNvPr>
            <p:cNvSpPr/>
            <p:nvPr/>
          </p:nvSpPr>
          <p:spPr>
            <a:xfrm>
              <a:off x="-495300" y="3644900"/>
              <a:ext cx="9148243" cy="8994554"/>
            </a:xfrm>
            <a:prstGeom prst="ellipse">
              <a:avLst/>
            </a:prstGeom>
            <a:solidFill>
              <a:schemeClr val="accent5">
                <a:alpha val="19003"/>
              </a:schemeClr>
            </a:solidFill>
            <a:ln w="12700">
              <a:miter lim="400000"/>
            </a:ln>
            <a:effectLst>
              <a:outerShdw blurRad="76200" dir="18900000" rotWithShape="0">
                <a:srgbClr val="000000">
                  <a:alpha val="80000"/>
                </a:srgbClr>
              </a:outerShdw>
            </a:effectLst>
          </p:spPr>
          <p:txBody>
            <a:bodyPr lIns="50800" tIns="50800" rIns="50800" bIns="50800" anchor="ctr"/>
            <a:lstStyle/>
            <a:p>
              <a:pPr>
                <a:defRPr sz="3200">
                  <a:effectLst>
                    <a:outerShdw blurRad="25400" dist="23998" dir="2700000" rotWithShape="0">
                      <a:srgbClr val="000000">
                        <a:alpha val="31034"/>
                      </a:srgbClr>
                    </a:outerShdw>
                  </a:effectLst>
                </a:defRPr>
              </a:pPr>
              <a:endParaRPr/>
            </a:p>
          </p:txBody>
        </p:sp>
      </p:grpSp>
      <p:sp>
        <p:nvSpPr>
          <p:cNvPr id="17" name="Footer Placeholder 5">
            <a:extLst>
              <a:ext uri="{FF2B5EF4-FFF2-40B4-BE49-F238E27FC236}">
                <a16:creationId xmlns:a16="http://schemas.microsoft.com/office/drawing/2014/main" id="{E51F28C0-41A8-98CE-9327-370CB045668D}"/>
              </a:ext>
            </a:extLst>
          </p:cNvPr>
          <p:cNvSpPr>
            <a:spLocks noGrp="1"/>
          </p:cNvSpPr>
          <p:nvPr>
            <p:ph type="ftr" sz="quarter" idx="18"/>
          </p:nvPr>
        </p:nvSpPr>
        <p:spPr>
          <a:xfrm>
            <a:off x="4038600" y="6224093"/>
            <a:ext cx="4114800" cy="365125"/>
          </a:xfrm>
        </p:spPr>
        <p:txBody>
          <a:bodyPr/>
          <a:lstStyle/>
          <a:p>
            <a:r>
              <a:rPr lang="de-DE" b="1" dirty="0" err="1">
                <a:cs typeface="Calibri" panose="020F0502020204030204" pitchFamily="34" charset="0"/>
              </a:rPr>
              <a:t>CampusOS</a:t>
            </a:r>
            <a:r>
              <a:rPr lang="de-DE" b="1" dirty="0">
                <a:cs typeface="Calibri" panose="020F0502020204030204" pitchFamily="34" charset="0"/>
              </a:rPr>
              <a:t> // Kutscher // MAVERIC</a:t>
            </a:r>
            <a:endParaRPr lang="de-DE" dirty="0">
              <a:latin typeface="Calibri Light" panose="020F0302020204030204" pitchFamily="34" charset="0"/>
              <a:cs typeface="Calibri Light" panose="020F0302020204030204" pitchFamily="34" charset="0"/>
            </a:endParaRPr>
          </a:p>
        </p:txBody>
      </p:sp>
      <p:pic>
        <p:nvPicPr>
          <p:cNvPr id="1026" name="Picture 2">
            <a:extLst>
              <a:ext uri="{FF2B5EF4-FFF2-40B4-BE49-F238E27FC236}">
                <a16:creationId xmlns:a16="http://schemas.microsoft.com/office/drawing/2014/main" id="{8006B3C6-8AE4-7B6C-6ED4-DA031C887E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9384" y="2307242"/>
            <a:ext cx="3478163" cy="3903604"/>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A1F1D8B8-FA8C-5789-9A42-5CE1FCBE16D8}"/>
              </a:ext>
            </a:extLst>
          </p:cNvPr>
          <p:cNvSpPr txBox="1"/>
          <p:nvPr/>
        </p:nvSpPr>
        <p:spPr>
          <a:xfrm>
            <a:off x="1966331" y="1721501"/>
            <a:ext cx="1492716" cy="646331"/>
          </a:xfrm>
          <a:prstGeom prst="rect">
            <a:avLst/>
          </a:prstGeom>
          <a:noFill/>
        </p:spPr>
        <p:txBody>
          <a:bodyPr wrap="none" rtlCol="0">
            <a:spAutoFit/>
          </a:bodyPr>
          <a:lstStyle/>
          <a:p>
            <a:r>
              <a:rPr lang="en-DE" sz="3600" dirty="0"/>
              <a:t>Emden</a:t>
            </a:r>
          </a:p>
        </p:txBody>
      </p:sp>
      <p:sp>
        <p:nvSpPr>
          <p:cNvPr id="20" name="TextBox 19">
            <a:extLst>
              <a:ext uri="{FF2B5EF4-FFF2-40B4-BE49-F238E27FC236}">
                <a16:creationId xmlns:a16="http://schemas.microsoft.com/office/drawing/2014/main" id="{CC13E0D3-786B-E0CE-0EA8-1FA4B95F1AEE}"/>
              </a:ext>
            </a:extLst>
          </p:cNvPr>
          <p:cNvSpPr txBox="1"/>
          <p:nvPr/>
        </p:nvSpPr>
        <p:spPr>
          <a:xfrm>
            <a:off x="8625878" y="1721501"/>
            <a:ext cx="1949701" cy="646331"/>
          </a:xfrm>
          <a:prstGeom prst="rect">
            <a:avLst/>
          </a:prstGeom>
          <a:noFill/>
        </p:spPr>
        <p:txBody>
          <a:bodyPr wrap="none" rtlCol="0">
            <a:spAutoFit/>
          </a:bodyPr>
          <a:lstStyle/>
          <a:p>
            <a:r>
              <a:rPr lang="en-DE" sz="3600" dirty="0"/>
              <a:t>Augsburg</a:t>
            </a:r>
          </a:p>
        </p:txBody>
      </p:sp>
    </p:spTree>
    <p:extLst>
      <p:ext uri="{BB962C8B-B14F-4D97-AF65-F5344CB8AC3E}">
        <p14:creationId xmlns:p14="http://schemas.microsoft.com/office/powerpoint/2010/main" val="3864936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9B131-ECA3-37F2-5574-3AD5A64714A3}"/>
              </a:ext>
            </a:extLst>
          </p:cNvPr>
          <p:cNvSpPr>
            <a:spLocks noGrp="1"/>
          </p:cNvSpPr>
          <p:nvPr>
            <p:ph type="title"/>
          </p:nvPr>
        </p:nvSpPr>
        <p:spPr/>
        <p:txBody>
          <a:bodyPr/>
          <a:lstStyle/>
          <a:p>
            <a:r>
              <a:rPr lang="en-US" dirty="0"/>
              <a:t>MAVERIC</a:t>
            </a:r>
          </a:p>
        </p:txBody>
      </p:sp>
      <p:sp>
        <p:nvSpPr>
          <p:cNvPr id="3" name="Text Placeholder 2">
            <a:extLst>
              <a:ext uri="{FF2B5EF4-FFF2-40B4-BE49-F238E27FC236}">
                <a16:creationId xmlns:a16="http://schemas.microsoft.com/office/drawing/2014/main" id="{15498C75-9889-A0F7-B953-882967E7F40F}"/>
              </a:ext>
            </a:extLst>
          </p:cNvPr>
          <p:cNvSpPr>
            <a:spLocks noGrp="1"/>
          </p:cNvSpPr>
          <p:nvPr>
            <p:ph type="body" sz="quarter" idx="15"/>
          </p:nvPr>
        </p:nvSpPr>
        <p:spPr/>
        <p:txBody>
          <a:bodyPr/>
          <a:lstStyle/>
          <a:p>
            <a:r>
              <a:rPr lang="en-US" dirty="0"/>
              <a:t>NVL’s </a:t>
            </a:r>
            <a:r>
              <a:rPr lang="en-US" dirty="0" err="1"/>
              <a:t>Blohm&amp;Voss</a:t>
            </a:r>
            <a:r>
              <a:rPr lang="en-US" dirty="0"/>
              <a:t> Site: early 2023</a:t>
            </a:r>
          </a:p>
        </p:txBody>
      </p:sp>
      <p:sp>
        <p:nvSpPr>
          <p:cNvPr id="4" name="Text Placeholder 3">
            <a:extLst>
              <a:ext uri="{FF2B5EF4-FFF2-40B4-BE49-F238E27FC236}">
                <a16:creationId xmlns:a16="http://schemas.microsoft.com/office/drawing/2014/main" id="{B4E1020F-49B4-2E6A-8CEF-FF4583026714}"/>
              </a:ext>
            </a:extLst>
          </p:cNvPr>
          <p:cNvSpPr>
            <a:spLocks noGrp="1"/>
          </p:cNvSpPr>
          <p:nvPr>
            <p:ph type="body" sz="quarter" idx="16"/>
          </p:nvPr>
        </p:nvSpPr>
        <p:spPr>
          <a:xfrm>
            <a:off x="430205" y="1880128"/>
            <a:ext cx="5487995" cy="3930846"/>
          </a:xfrm>
        </p:spPr>
        <p:txBody>
          <a:bodyPr/>
          <a:lstStyle/>
          <a:p>
            <a:r>
              <a:rPr lang="en-US" dirty="0"/>
              <a:t>Network planning work in progress</a:t>
            </a:r>
          </a:p>
          <a:p>
            <a:r>
              <a:rPr lang="en-US" dirty="0"/>
              <a:t>Evaluation will consider functional requirements but also operational and economical aspects</a:t>
            </a:r>
          </a:p>
          <a:p>
            <a:r>
              <a:rPr lang="en-US" dirty="0"/>
              <a:t>For example: Overall comparison with existing </a:t>
            </a:r>
            <a:r>
              <a:rPr lang="en-US" dirty="0" err="1"/>
              <a:t>WiFi</a:t>
            </a:r>
            <a:r>
              <a:rPr lang="en-US" dirty="0"/>
              <a:t> infrastructure</a:t>
            </a:r>
          </a:p>
        </p:txBody>
      </p:sp>
      <p:sp>
        <p:nvSpPr>
          <p:cNvPr id="5" name="Date Placeholder 4">
            <a:extLst>
              <a:ext uri="{FF2B5EF4-FFF2-40B4-BE49-F238E27FC236}">
                <a16:creationId xmlns:a16="http://schemas.microsoft.com/office/drawing/2014/main" id="{F718BE38-8BCE-814E-631D-C75E560DEC9A}"/>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7" name="Slide Number Placeholder 6">
            <a:extLst>
              <a:ext uri="{FF2B5EF4-FFF2-40B4-BE49-F238E27FC236}">
                <a16:creationId xmlns:a16="http://schemas.microsoft.com/office/drawing/2014/main" id="{C42AA402-1FD9-F411-A6C2-EAFC802B962F}"/>
              </a:ext>
            </a:extLst>
          </p:cNvPr>
          <p:cNvSpPr>
            <a:spLocks noGrp="1"/>
          </p:cNvSpPr>
          <p:nvPr>
            <p:ph type="sldNum" sz="quarter" idx="19"/>
          </p:nvPr>
        </p:nvSpPr>
        <p:spPr/>
        <p:txBody>
          <a:bodyPr/>
          <a:lstStyle/>
          <a:p>
            <a:fld id="{D375E7DE-9AA3-EB43-B5E8-BA1371B996D3}" type="slidenum">
              <a:rPr lang="en-DE" smtClean="0"/>
              <a:pPr/>
              <a:t>6</a:t>
            </a:fld>
            <a:endParaRPr lang="en-DE"/>
          </a:p>
        </p:txBody>
      </p:sp>
      <p:grpSp>
        <p:nvGrpSpPr>
          <p:cNvPr id="10" name="Group 9">
            <a:extLst>
              <a:ext uri="{FF2B5EF4-FFF2-40B4-BE49-F238E27FC236}">
                <a16:creationId xmlns:a16="http://schemas.microsoft.com/office/drawing/2014/main" id="{0BD34334-3F91-C295-6EA4-55C1CBE5340C}"/>
              </a:ext>
            </a:extLst>
          </p:cNvPr>
          <p:cNvGrpSpPr>
            <a:grpSpLocks noChangeAspect="1"/>
          </p:cNvGrpSpPr>
          <p:nvPr/>
        </p:nvGrpSpPr>
        <p:grpSpPr>
          <a:xfrm>
            <a:off x="8045188" y="-16254"/>
            <a:ext cx="4146812" cy="1312878"/>
            <a:chOff x="4614041" y="1355834"/>
            <a:chExt cx="3731173" cy="1181287"/>
          </a:xfrm>
        </p:grpSpPr>
        <p:sp>
          <p:nvSpPr>
            <p:cNvPr id="11" name="Rectangle 10">
              <a:extLst>
                <a:ext uri="{FF2B5EF4-FFF2-40B4-BE49-F238E27FC236}">
                  <a16:creationId xmlns:a16="http://schemas.microsoft.com/office/drawing/2014/main" id="{F9E8E4B8-D15B-3E0A-03FA-7453B0B42121}"/>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12" name="Google Shape;9;p1">
              <a:extLst>
                <a:ext uri="{FF2B5EF4-FFF2-40B4-BE49-F238E27FC236}">
                  <a16:creationId xmlns:a16="http://schemas.microsoft.com/office/drawing/2014/main" id="{932EE9C7-6C8F-7664-B136-0D349AF5A9B6}"/>
                </a:ext>
              </a:extLst>
            </p:cNvPr>
            <p:cNvPicPr preferRelativeResize="0">
              <a:picLocks noChangeAspect="1"/>
            </p:cNvPicPr>
            <p:nvPr/>
          </p:nvPicPr>
          <p:blipFill>
            <a:blip r:embed="rId2">
              <a:alphaModFix/>
            </a:blip>
            <a:stretch>
              <a:fillRect/>
            </a:stretch>
          </p:blipFill>
          <p:spPr>
            <a:xfrm>
              <a:off x="4614042" y="1389789"/>
              <a:ext cx="3731172" cy="1147332"/>
            </a:xfrm>
            <a:prstGeom prst="rect">
              <a:avLst/>
            </a:prstGeom>
            <a:noFill/>
            <a:ln>
              <a:noFill/>
            </a:ln>
          </p:spPr>
        </p:pic>
      </p:grpSp>
      <p:pic>
        <p:nvPicPr>
          <p:cNvPr id="14" name="Picture 13">
            <a:extLst>
              <a:ext uri="{FF2B5EF4-FFF2-40B4-BE49-F238E27FC236}">
                <a16:creationId xmlns:a16="http://schemas.microsoft.com/office/drawing/2014/main" id="{B23C9D8B-D27A-D75D-11A4-2F3572A62BE9}"/>
              </a:ext>
            </a:extLst>
          </p:cNvPr>
          <p:cNvPicPr>
            <a:picLocks noChangeAspect="1"/>
          </p:cNvPicPr>
          <p:nvPr/>
        </p:nvPicPr>
        <p:blipFill>
          <a:blip r:embed="rId3"/>
          <a:stretch>
            <a:fillRect/>
          </a:stretch>
        </p:blipFill>
        <p:spPr>
          <a:xfrm>
            <a:off x="6969819" y="1933668"/>
            <a:ext cx="5222180" cy="4057048"/>
          </a:xfrm>
          <a:prstGeom prst="rect">
            <a:avLst/>
          </a:prstGeom>
        </p:spPr>
      </p:pic>
      <p:sp>
        <p:nvSpPr>
          <p:cNvPr id="15" name="Footer Placeholder 5">
            <a:extLst>
              <a:ext uri="{FF2B5EF4-FFF2-40B4-BE49-F238E27FC236}">
                <a16:creationId xmlns:a16="http://schemas.microsoft.com/office/drawing/2014/main" id="{20C33651-C609-9D23-25FF-17531C13D3DC}"/>
              </a:ext>
            </a:extLst>
          </p:cNvPr>
          <p:cNvSpPr>
            <a:spLocks noGrp="1"/>
          </p:cNvSpPr>
          <p:nvPr>
            <p:ph type="ftr" sz="quarter" idx="18"/>
          </p:nvPr>
        </p:nvSpPr>
        <p:spPr>
          <a:xfrm>
            <a:off x="4038600" y="6224093"/>
            <a:ext cx="4114800" cy="365125"/>
          </a:xfrm>
        </p:spPr>
        <p:txBody>
          <a:bodyPr/>
          <a:lstStyle/>
          <a:p>
            <a:r>
              <a:rPr lang="de-DE" b="1" dirty="0" err="1">
                <a:cs typeface="Calibri" panose="020F0502020204030204" pitchFamily="34" charset="0"/>
              </a:rPr>
              <a:t>CampusOS</a:t>
            </a:r>
            <a:r>
              <a:rPr lang="de-DE" b="1" dirty="0">
                <a:cs typeface="Calibri" panose="020F0502020204030204" pitchFamily="34" charset="0"/>
              </a:rPr>
              <a:t> // Kutscher // MAVERIC</a:t>
            </a:r>
            <a:endParaRPr lang="de-DE"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467330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9B131-ECA3-37F2-5574-3AD5A64714A3}"/>
              </a:ext>
            </a:extLst>
          </p:cNvPr>
          <p:cNvSpPr>
            <a:spLocks noGrp="1"/>
          </p:cNvSpPr>
          <p:nvPr>
            <p:ph type="title"/>
          </p:nvPr>
        </p:nvSpPr>
        <p:spPr/>
        <p:txBody>
          <a:bodyPr/>
          <a:lstStyle/>
          <a:p>
            <a:r>
              <a:rPr lang="en-US"/>
              <a:t>&lt;</a:t>
            </a:r>
            <a:r>
              <a:rPr lang="en-US" err="1"/>
              <a:t>Project_Acronym</a:t>
            </a:r>
            <a:r>
              <a:rPr lang="en-US"/>
              <a:t>&gt;</a:t>
            </a:r>
          </a:p>
        </p:txBody>
      </p:sp>
      <p:sp>
        <p:nvSpPr>
          <p:cNvPr id="3" name="Text Placeholder 2">
            <a:extLst>
              <a:ext uri="{FF2B5EF4-FFF2-40B4-BE49-F238E27FC236}">
                <a16:creationId xmlns:a16="http://schemas.microsoft.com/office/drawing/2014/main" id="{15498C75-9889-A0F7-B953-882967E7F40F}"/>
              </a:ext>
            </a:extLst>
          </p:cNvPr>
          <p:cNvSpPr>
            <a:spLocks noGrp="1"/>
          </p:cNvSpPr>
          <p:nvPr>
            <p:ph type="body" sz="quarter" idx="15"/>
          </p:nvPr>
        </p:nvSpPr>
        <p:spPr/>
        <p:txBody>
          <a:bodyPr/>
          <a:lstStyle/>
          <a:p>
            <a:r>
              <a:rPr lang="en-US"/>
              <a:t>&lt;</a:t>
            </a:r>
            <a:r>
              <a:rPr lang="en-US" err="1"/>
              <a:t>Demonstrator_Name</a:t>
            </a:r>
            <a:r>
              <a:rPr lang="en-US"/>
              <a:t>&gt;: </a:t>
            </a:r>
            <a:r>
              <a:rPr lang="en-US" err="1"/>
              <a:t>Descripton</a:t>
            </a:r>
            <a:r>
              <a:rPr lang="en-US"/>
              <a:t> and </a:t>
            </a:r>
            <a:r>
              <a:rPr lang="en-US" err="1"/>
              <a:t>timeplan</a:t>
            </a:r>
            <a:endParaRPr lang="en-US"/>
          </a:p>
        </p:txBody>
      </p:sp>
      <p:sp>
        <p:nvSpPr>
          <p:cNvPr id="4" name="Text Placeholder 3">
            <a:extLst>
              <a:ext uri="{FF2B5EF4-FFF2-40B4-BE49-F238E27FC236}">
                <a16:creationId xmlns:a16="http://schemas.microsoft.com/office/drawing/2014/main" id="{B4E1020F-49B4-2E6A-8CEF-FF4583026714}"/>
              </a:ext>
            </a:extLst>
          </p:cNvPr>
          <p:cNvSpPr>
            <a:spLocks noGrp="1"/>
          </p:cNvSpPr>
          <p:nvPr>
            <p:ph type="body" sz="quarter" idx="16"/>
          </p:nvPr>
        </p:nvSpPr>
        <p:spPr/>
        <p:txBody>
          <a:bodyPr/>
          <a:lstStyle/>
          <a:p>
            <a:endParaRPr lang="en-US"/>
          </a:p>
        </p:txBody>
      </p:sp>
      <p:sp>
        <p:nvSpPr>
          <p:cNvPr id="5" name="Date Placeholder 4">
            <a:extLst>
              <a:ext uri="{FF2B5EF4-FFF2-40B4-BE49-F238E27FC236}">
                <a16:creationId xmlns:a16="http://schemas.microsoft.com/office/drawing/2014/main" id="{F718BE38-8BCE-814E-631D-C75E560DEC9A}"/>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6" name="Footer Placeholder 5">
            <a:extLst>
              <a:ext uri="{FF2B5EF4-FFF2-40B4-BE49-F238E27FC236}">
                <a16:creationId xmlns:a16="http://schemas.microsoft.com/office/drawing/2014/main" id="{4B8895B4-FB05-9288-3482-3E5242181EF4}"/>
              </a:ext>
            </a:extLst>
          </p:cNvPr>
          <p:cNvSpPr>
            <a:spLocks noGrp="1"/>
          </p:cNvSpPr>
          <p:nvPr>
            <p:ph type="ftr" sz="quarter" idx="18"/>
          </p:nvPr>
        </p:nvSpPr>
        <p:spPr/>
        <p:txBody>
          <a:bodyPr/>
          <a:lstStyle/>
          <a:p>
            <a:r>
              <a:rPr lang="de-DE" b="1">
                <a:cs typeface="Calibri" panose="020F0502020204030204" pitchFamily="34" charset="0"/>
              </a:rPr>
              <a:t>CampusOS // Speaker // Presentation</a:t>
            </a:r>
            <a:endParaRPr lang="de-DE">
              <a:latin typeface="Calibri Light" panose="020F0302020204030204" pitchFamily="34" charset="0"/>
              <a:cs typeface="Calibri Light" panose="020F0302020204030204" pitchFamily="34" charset="0"/>
            </a:endParaRPr>
          </a:p>
        </p:txBody>
      </p:sp>
      <p:sp>
        <p:nvSpPr>
          <p:cNvPr id="7" name="Slide Number Placeholder 6">
            <a:extLst>
              <a:ext uri="{FF2B5EF4-FFF2-40B4-BE49-F238E27FC236}">
                <a16:creationId xmlns:a16="http://schemas.microsoft.com/office/drawing/2014/main" id="{C42AA402-1FD9-F411-A6C2-EAFC802B962F}"/>
              </a:ext>
            </a:extLst>
          </p:cNvPr>
          <p:cNvSpPr>
            <a:spLocks noGrp="1"/>
          </p:cNvSpPr>
          <p:nvPr>
            <p:ph type="sldNum" sz="quarter" idx="19"/>
          </p:nvPr>
        </p:nvSpPr>
        <p:spPr/>
        <p:txBody>
          <a:bodyPr/>
          <a:lstStyle/>
          <a:p>
            <a:fld id="{D375E7DE-9AA3-EB43-B5E8-BA1371B996D3}" type="slidenum">
              <a:rPr lang="en-DE" smtClean="0"/>
              <a:pPr/>
              <a:t>7</a:t>
            </a:fld>
            <a:endParaRPr lang="en-DE"/>
          </a:p>
        </p:txBody>
      </p:sp>
      <p:sp>
        <p:nvSpPr>
          <p:cNvPr id="8" name="TextBox 7">
            <a:extLst>
              <a:ext uri="{FF2B5EF4-FFF2-40B4-BE49-F238E27FC236}">
                <a16:creationId xmlns:a16="http://schemas.microsoft.com/office/drawing/2014/main" id="{BF688BE5-433C-A59C-28A2-1A634716005A}"/>
              </a:ext>
            </a:extLst>
          </p:cNvPr>
          <p:cNvSpPr txBox="1"/>
          <p:nvPr/>
        </p:nvSpPr>
        <p:spPr>
          <a:xfrm>
            <a:off x="8153400" y="982060"/>
            <a:ext cx="3541986" cy="830997"/>
          </a:xfrm>
          <a:prstGeom prst="rect">
            <a:avLst/>
          </a:prstGeom>
          <a:noFill/>
        </p:spPr>
        <p:txBody>
          <a:bodyPr wrap="square" rtlCol="0">
            <a:spAutoFit/>
          </a:bodyPr>
          <a:lstStyle/>
          <a:p>
            <a:r>
              <a:rPr lang="en-US" sz="1600">
                <a:solidFill>
                  <a:srgbClr val="FF0000"/>
                </a:solidFill>
                <a:highlight>
                  <a:srgbClr val="FFFF00"/>
                </a:highlight>
                <a:sym typeface="Wingdings" pitchFamily="2" charset="2"/>
              </a:rPr>
              <a:t>If Testbed and demonstration environment are the same, combine them in one slide</a:t>
            </a:r>
            <a:endParaRPr lang="en-US" sz="1600">
              <a:solidFill>
                <a:srgbClr val="FF0000"/>
              </a:solidFill>
              <a:highlight>
                <a:srgbClr val="FFFF00"/>
              </a:highlight>
            </a:endParaRPr>
          </a:p>
        </p:txBody>
      </p:sp>
      <p:sp>
        <p:nvSpPr>
          <p:cNvPr id="9" name="TextBox 8">
            <a:extLst>
              <a:ext uri="{FF2B5EF4-FFF2-40B4-BE49-F238E27FC236}">
                <a16:creationId xmlns:a16="http://schemas.microsoft.com/office/drawing/2014/main" id="{33090FD2-21A2-6044-04C6-84C593CE6228}"/>
              </a:ext>
            </a:extLst>
          </p:cNvPr>
          <p:cNvSpPr txBox="1"/>
          <p:nvPr/>
        </p:nvSpPr>
        <p:spPr>
          <a:xfrm>
            <a:off x="5654566" y="517302"/>
            <a:ext cx="6227379" cy="369332"/>
          </a:xfrm>
          <a:prstGeom prst="rect">
            <a:avLst/>
          </a:prstGeom>
          <a:noFill/>
        </p:spPr>
        <p:txBody>
          <a:bodyPr wrap="square" rtlCol="0">
            <a:spAutoFit/>
          </a:bodyPr>
          <a:lstStyle/>
          <a:p>
            <a:r>
              <a:rPr lang="en-US">
                <a:solidFill>
                  <a:srgbClr val="FF0000"/>
                </a:solidFill>
                <a:highlight>
                  <a:srgbClr val="FFFF00"/>
                </a:highlight>
                <a:sym typeface="Wingdings" pitchFamily="2" charset="2"/>
              </a:rPr>
              <a:t> note: one slide for each demo environment per project</a:t>
            </a:r>
            <a:endParaRPr lang="en-US">
              <a:solidFill>
                <a:srgbClr val="FF0000"/>
              </a:solidFill>
              <a:highlight>
                <a:srgbClr val="FFFF00"/>
              </a:highlight>
            </a:endParaRPr>
          </a:p>
        </p:txBody>
      </p:sp>
    </p:spTree>
    <p:extLst>
      <p:ext uri="{BB962C8B-B14F-4D97-AF65-F5344CB8AC3E}">
        <p14:creationId xmlns:p14="http://schemas.microsoft.com/office/powerpoint/2010/main" val="578873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AB4DE-6BEB-BFB6-21BC-9DE66E34636A}"/>
              </a:ext>
            </a:extLst>
          </p:cNvPr>
          <p:cNvSpPr>
            <a:spLocks noGrp="1"/>
          </p:cNvSpPr>
          <p:nvPr>
            <p:ph type="title"/>
          </p:nvPr>
        </p:nvSpPr>
        <p:spPr/>
        <p:txBody>
          <a:bodyPr/>
          <a:lstStyle/>
          <a:p>
            <a:r>
              <a:rPr lang="en-US"/>
              <a:t>Potential collaborations</a:t>
            </a:r>
          </a:p>
        </p:txBody>
      </p:sp>
      <p:sp>
        <p:nvSpPr>
          <p:cNvPr id="3" name="Text Placeholder 2">
            <a:extLst>
              <a:ext uri="{FF2B5EF4-FFF2-40B4-BE49-F238E27FC236}">
                <a16:creationId xmlns:a16="http://schemas.microsoft.com/office/drawing/2014/main" id="{DD576DE4-6A3D-95EF-6095-F0843081E18F}"/>
              </a:ext>
            </a:extLst>
          </p:cNvPr>
          <p:cNvSpPr>
            <a:spLocks noGrp="1"/>
          </p:cNvSpPr>
          <p:nvPr>
            <p:ph type="body" sz="quarter" idx="15"/>
          </p:nvPr>
        </p:nvSpPr>
        <p:spPr/>
        <p:txBody>
          <a:bodyPr/>
          <a:lstStyle/>
          <a:p>
            <a:endParaRPr lang="en-US"/>
          </a:p>
        </p:txBody>
      </p:sp>
      <p:sp>
        <p:nvSpPr>
          <p:cNvPr id="4" name="Text Placeholder 3">
            <a:extLst>
              <a:ext uri="{FF2B5EF4-FFF2-40B4-BE49-F238E27FC236}">
                <a16:creationId xmlns:a16="http://schemas.microsoft.com/office/drawing/2014/main" id="{1C247B75-5655-53A4-B6DE-2AA692469DED}"/>
              </a:ext>
            </a:extLst>
          </p:cNvPr>
          <p:cNvSpPr>
            <a:spLocks noGrp="1"/>
          </p:cNvSpPr>
          <p:nvPr>
            <p:ph type="body" sz="quarter" idx="16"/>
          </p:nvPr>
        </p:nvSpPr>
        <p:spPr>
          <a:xfrm>
            <a:off x="430205" y="1880128"/>
            <a:ext cx="5932495" cy="3930846"/>
          </a:xfrm>
        </p:spPr>
        <p:txBody>
          <a:bodyPr/>
          <a:lstStyle/>
          <a:p>
            <a:r>
              <a:rPr lang="en-US" dirty="0"/>
              <a:t>Topics</a:t>
            </a:r>
          </a:p>
          <a:p>
            <a:pPr lvl="1"/>
            <a:r>
              <a:rPr lang="en-US" dirty="0"/>
              <a:t>Deployment blueprints</a:t>
            </a:r>
          </a:p>
          <a:p>
            <a:pPr lvl="1"/>
            <a:r>
              <a:rPr lang="en-US" dirty="0"/>
              <a:t>Architecture blueprints</a:t>
            </a:r>
          </a:p>
          <a:p>
            <a:pPr lvl="1"/>
            <a:r>
              <a:rPr lang="en-US" dirty="0"/>
              <a:t>Interop experience</a:t>
            </a:r>
          </a:p>
          <a:p>
            <a:r>
              <a:rPr lang="en-US" dirty="0"/>
              <a:t>Ways of working</a:t>
            </a:r>
          </a:p>
          <a:p>
            <a:pPr lvl="1"/>
            <a:r>
              <a:rPr lang="en-US" dirty="0"/>
              <a:t>Mailing list?</a:t>
            </a:r>
          </a:p>
          <a:p>
            <a:pPr lvl="1"/>
            <a:r>
              <a:rPr lang="en-US" dirty="0"/>
              <a:t>Git repo &amp; Wiki (i.e., </a:t>
            </a:r>
            <a:r>
              <a:rPr lang="en-US" dirty="0" err="1"/>
              <a:t>github</a:t>
            </a:r>
            <a:r>
              <a:rPr lang="en-US" dirty="0"/>
              <a:t>, </a:t>
            </a:r>
            <a:r>
              <a:rPr lang="en-US" dirty="0" err="1"/>
              <a:t>gitlab</a:t>
            </a:r>
            <a:r>
              <a:rPr lang="en-US" dirty="0"/>
              <a:t>)?</a:t>
            </a:r>
          </a:p>
          <a:p>
            <a:r>
              <a:rPr lang="en-US" dirty="0"/>
              <a:t>Caveats</a:t>
            </a:r>
          </a:p>
          <a:p>
            <a:pPr lvl="1"/>
            <a:r>
              <a:rPr lang="en-US" dirty="0"/>
              <a:t>Proprietary knowhow and commercial interests</a:t>
            </a:r>
          </a:p>
          <a:p>
            <a:pPr lvl="1"/>
            <a:r>
              <a:rPr lang="en-US" dirty="0"/>
              <a:t>NDAs (within project, with vendors)</a:t>
            </a:r>
          </a:p>
          <a:p>
            <a:pPr lvl="1"/>
            <a:r>
              <a:rPr lang="en-US" dirty="0"/>
              <a:t>Overhead</a:t>
            </a:r>
          </a:p>
          <a:p>
            <a:pPr lvl="1"/>
            <a:endParaRPr lang="en-US" dirty="0"/>
          </a:p>
        </p:txBody>
      </p:sp>
      <p:sp>
        <p:nvSpPr>
          <p:cNvPr id="5" name="Date Placeholder 4">
            <a:extLst>
              <a:ext uri="{FF2B5EF4-FFF2-40B4-BE49-F238E27FC236}">
                <a16:creationId xmlns:a16="http://schemas.microsoft.com/office/drawing/2014/main" id="{BF79EC4B-592C-C3E4-750D-7A8F404AC046}"/>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7" name="Slide Number Placeholder 6">
            <a:extLst>
              <a:ext uri="{FF2B5EF4-FFF2-40B4-BE49-F238E27FC236}">
                <a16:creationId xmlns:a16="http://schemas.microsoft.com/office/drawing/2014/main" id="{18124704-DB7B-82D1-FC87-25795FECBCB7}"/>
              </a:ext>
            </a:extLst>
          </p:cNvPr>
          <p:cNvSpPr>
            <a:spLocks noGrp="1"/>
          </p:cNvSpPr>
          <p:nvPr>
            <p:ph type="sldNum" sz="quarter" idx="19"/>
          </p:nvPr>
        </p:nvSpPr>
        <p:spPr/>
        <p:txBody>
          <a:bodyPr/>
          <a:lstStyle/>
          <a:p>
            <a:fld id="{D375E7DE-9AA3-EB43-B5E8-BA1371B996D3}" type="slidenum">
              <a:rPr lang="en-DE" smtClean="0"/>
              <a:pPr/>
              <a:t>8</a:t>
            </a:fld>
            <a:endParaRPr lang="en-DE"/>
          </a:p>
        </p:txBody>
      </p:sp>
      <p:grpSp>
        <p:nvGrpSpPr>
          <p:cNvPr id="9" name="Group 8">
            <a:extLst>
              <a:ext uri="{FF2B5EF4-FFF2-40B4-BE49-F238E27FC236}">
                <a16:creationId xmlns:a16="http://schemas.microsoft.com/office/drawing/2014/main" id="{C5B3378B-8BE4-E5B0-8501-7338CF03552E}"/>
              </a:ext>
            </a:extLst>
          </p:cNvPr>
          <p:cNvGrpSpPr>
            <a:grpSpLocks noChangeAspect="1"/>
          </p:cNvGrpSpPr>
          <p:nvPr/>
        </p:nvGrpSpPr>
        <p:grpSpPr>
          <a:xfrm>
            <a:off x="8045188" y="-16254"/>
            <a:ext cx="4146812" cy="1312878"/>
            <a:chOff x="4614041" y="1355834"/>
            <a:chExt cx="3731173" cy="1181287"/>
          </a:xfrm>
        </p:grpSpPr>
        <p:sp>
          <p:nvSpPr>
            <p:cNvPr id="10" name="Rectangle 9">
              <a:extLst>
                <a:ext uri="{FF2B5EF4-FFF2-40B4-BE49-F238E27FC236}">
                  <a16:creationId xmlns:a16="http://schemas.microsoft.com/office/drawing/2014/main" id="{BC83637A-E828-74E3-9B80-280F5CA6A4C3}"/>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11" name="Google Shape;9;p1">
              <a:extLst>
                <a:ext uri="{FF2B5EF4-FFF2-40B4-BE49-F238E27FC236}">
                  <a16:creationId xmlns:a16="http://schemas.microsoft.com/office/drawing/2014/main" id="{2593ABF6-B761-5667-5AD5-EB7F06A29C79}"/>
                </a:ext>
              </a:extLst>
            </p:cNvPr>
            <p:cNvPicPr preferRelativeResize="0">
              <a:picLocks noChangeAspect="1"/>
            </p:cNvPicPr>
            <p:nvPr/>
          </p:nvPicPr>
          <p:blipFill>
            <a:blip r:embed="rId2">
              <a:alphaModFix/>
            </a:blip>
            <a:stretch>
              <a:fillRect/>
            </a:stretch>
          </p:blipFill>
          <p:spPr>
            <a:xfrm>
              <a:off x="4614042" y="1389789"/>
              <a:ext cx="3731172" cy="1147332"/>
            </a:xfrm>
            <a:prstGeom prst="rect">
              <a:avLst/>
            </a:prstGeom>
            <a:noFill/>
            <a:ln>
              <a:noFill/>
            </a:ln>
          </p:spPr>
        </p:pic>
      </p:grpSp>
      <p:sp>
        <p:nvSpPr>
          <p:cNvPr id="12" name="Footer Placeholder 5">
            <a:extLst>
              <a:ext uri="{FF2B5EF4-FFF2-40B4-BE49-F238E27FC236}">
                <a16:creationId xmlns:a16="http://schemas.microsoft.com/office/drawing/2014/main" id="{71E06DEA-CC4E-DF7F-9E54-2F9DFF20C3ED}"/>
              </a:ext>
            </a:extLst>
          </p:cNvPr>
          <p:cNvSpPr>
            <a:spLocks noGrp="1"/>
          </p:cNvSpPr>
          <p:nvPr>
            <p:ph type="ftr" sz="quarter" idx="18"/>
          </p:nvPr>
        </p:nvSpPr>
        <p:spPr>
          <a:xfrm>
            <a:off x="4038600" y="6224093"/>
            <a:ext cx="4114800" cy="365125"/>
          </a:xfrm>
        </p:spPr>
        <p:txBody>
          <a:bodyPr/>
          <a:lstStyle/>
          <a:p>
            <a:r>
              <a:rPr lang="de-DE" b="1" dirty="0" err="1">
                <a:cs typeface="Calibri" panose="020F0502020204030204" pitchFamily="34" charset="0"/>
              </a:rPr>
              <a:t>CampusOS</a:t>
            </a:r>
            <a:r>
              <a:rPr lang="de-DE" b="1" dirty="0">
                <a:cs typeface="Calibri" panose="020F0502020204030204" pitchFamily="34" charset="0"/>
              </a:rPr>
              <a:t> // Kutscher // MAVERIC</a:t>
            </a:r>
            <a:endParaRPr lang="de-DE" dirty="0">
              <a:latin typeface="Calibri Light" panose="020F0302020204030204" pitchFamily="34" charset="0"/>
              <a:cs typeface="Calibri Light" panose="020F0302020204030204" pitchFamily="34" charset="0"/>
            </a:endParaRPr>
          </a:p>
        </p:txBody>
      </p:sp>
      <p:sp>
        <p:nvSpPr>
          <p:cNvPr id="14" name="Text Placeholder 3">
            <a:extLst>
              <a:ext uri="{FF2B5EF4-FFF2-40B4-BE49-F238E27FC236}">
                <a16:creationId xmlns:a16="http://schemas.microsoft.com/office/drawing/2014/main" id="{D763D897-6446-61E1-A024-F76F64CEF9D3}"/>
              </a:ext>
            </a:extLst>
          </p:cNvPr>
          <p:cNvSpPr txBox="1">
            <a:spLocks/>
          </p:cNvSpPr>
          <p:nvPr/>
        </p:nvSpPr>
        <p:spPr>
          <a:xfrm>
            <a:off x="5829300" y="1880127"/>
            <a:ext cx="5932495" cy="3930846"/>
          </a:xfrm>
          <a:prstGeom prst="rect">
            <a:avLst/>
          </a:prstGeom>
        </p:spPr>
        <p:txBody>
          <a:bodyPr/>
          <a:lstStyle>
            <a:lvl1pPr marL="228600" marR="0" indent="-228600" algn="l" defTabSz="914400" rtl="0" eaLnBrk="1" fontAlgn="auto" latinLnBrk="0" hangingPunct="1">
              <a:lnSpc>
                <a:spcPts val="3080"/>
              </a:lnSpc>
              <a:spcBef>
                <a:spcPts val="1000"/>
              </a:spcBef>
              <a:spcAft>
                <a:spcPts val="0"/>
              </a:spcAft>
              <a:buClr>
                <a:srgbClr val="69C0AC"/>
              </a:buClr>
              <a:buSzTx/>
              <a:buFont typeface="Courier New" panose="02070309020205020404" pitchFamily="49" charset="0"/>
              <a:buChar char="o"/>
              <a:tabLst/>
              <a:defRPr sz="2000" b="0" i="0" kern="1200">
                <a:solidFill>
                  <a:schemeClr val="tx1"/>
                </a:solidFill>
                <a:latin typeface="Calibri Light" panose="020F0302020204030204" pitchFamily="34" charset="0"/>
                <a:ea typeface="+mn-ea"/>
                <a:cs typeface="Calibri Light" panose="020F030202020403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Calibri Light" panose="020F030202020403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Calibri Light" panose="020F03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Calibri Light" panose="020F03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Potential outcome</a:t>
            </a:r>
          </a:p>
          <a:p>
            <a:pPr lvl="1"/>
            <a:r>
              <a:rPr lang="en-US" dirty="0"/>
              <a:t>Publication, recommendations?</a:t>
            </a:r>
          </a:p>
          <a:p>
            <a:pPr lvl="1"/>
            <a:r>
              <a:rPr lang="en-US" dirty="0"/>
              <a:t>Workshops?</a:t>
            </a:r>
          </a:p>
          <a:p>
            <a:pPr lvl="1"/>
            <a:r>
              <a:rPr lang="en-US" dirty="0"/>
              <a:t>Talks at industry fairs etc.</a:t>
            </a:r>
          </a:p>
          <a:p>
            <a:r>
              <a:rPr lang="en-US" dirty="0"/>
              <a:t>MAVERIC collaboration budget</a:t>
            </a:r>
          </a:p>
          <a:p>
            <a:pPr lvl="1"/>
            <a:r>
              <a:rPr lang="en-US" dirty="0"/>
              <a:t>For collaboration with pilot project</a:t>
            </a:r>
          </a:p>
        </p:txBody>
      </p:sp>
    </p:spTree>
    <p:extLst>
      <p:ext uri="{BB962C8B-B14F-4D97-AF65-F5344CB8AC3E}">
        <p14:creationId xmlns:p14="http://schemas.microsoft.com/office/powerpoint/2010/main" val="3933656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AB4DE-6BEB-BFB6-21BC-9DE66E34636A}"/>
              </a:ext>
            </a:extLst>
          </p:cNvPr>
          <p:cNvSpPr>
            <a:spLocks noGrp="1"/>
          </p:cNvSpPr>
          <p:nvPr>
            <p:ph type="title"/>
          </p:nvPr>
        </p:nvSpPr>
        <p:spPr/>
        <p:txBody>
          <a:bodyPr/>
          <a:lstStyle/>
          <a:p>
            <a:r>
              <a:rPr lang="en-US"/>
              <a:t>Potential collaborations</a:t>
            </a:r>
          </a:p>
        </p:txBody>
      </p:sp>
      <p:sp>
        <p:nvSpPr>
          <p:cNvPr id="3" name="Text Placeholder 2">
            <a:extLst>
              <a:ext uri="{FF2B5EF4-FFF2-40B4-BE49-F238E27FC236}">
                <a16:creationId xmlns:a16="http://schemas.microsoft.com/office/drawing/2014/main" id="{DD576DE4-6A3D-95EF-6095-F0843081E18F}"/>
              </a:ext>
            </a:extLst>
          </p:cNvPr>
          <p:cNvSpPr>
            <a:spLocks noGrp="1"/>
          </p:cNvSpPr>
          <p:nvPr>
            <p:ph type="body" sz="quarter" idx="15"/>
          </p:nvPr>
        </p:nvSpPr>
        <p:spPr/>
        <p:txBody>
          <a:bodyPr/>
          <a:lstStyle/>
          <a:p>
            <a:endParaRPr lang="en-US"/>
          </a:p>
        </p:txBody>
      </p:sp>
      <p:sp>
        <p:nvSpPr>
          <p:cNvPr id="5" name="Date Placeholder 4">
            <a:extLst>
              <a:ext uri="{FF2B5EF4-FFF2-40B4-BE49-F238E27FC236}">
                <a16:creationId xmlns:a16="http://schemas.microsoft.com/office/drawing/2014/main" id="{BF79EC4B-592C-C3E4-750D-7A8F404AC046}"/>
              </a:ext>
            </a:extLst>
          </p:cNvPr>
          <p:cNvSpPr>
            <a:spLocks noGrp="1"/>
          </p:cNvSpPr>
          <p:nvPr>
            <p:ph type="dt" sz="half" idx="17"/>
          </p:nvPr>
        </p:nvSpPr>
        <p:spPr/>
        <p:txBody>
          <a:bodyPr/>
          <a:lstStyle/>
          <a:p>
            <a:fld id="{5DD044BE-F33C-E54A-8DD9-5DFF44E04C86}" type="datetime1">
              <a:rPr lang="de-DE" smtClean="0"/>
              <a:t>21.06.22</a:t>
            </a:fld>
            <a:endParaRPr lang="en-DE"/>
          </a:p>
        </p:txBody>
      </p:sp>
      <p:sp>
        <p:nvSpPr>
          <p:cNvPr id="7" name="Slide Number Placeholder 6">
            <a:extLst>
              <a:ext uri="{FF2B5EF4-FFF2-40B4-BE49-F238E27FC236}">
                <a16:creationId xmlns:a16="http://schemas.microsoft.com/office/drawing/2014/main" id="{18124704-DB7B-82D1-FC87-25795FECBCB7}"/>
              </a:ext>
            </a:extLst>
          </p:cNvPr>
          <p:cNvSpPr>
            <a:spLocks noGrp="1"/>
          </p:cNvSpPr>
          <p:nvPr>
            <p:ph type="sldNum" sz="quarter" idx="19"/>
          </p:nvPr>
        </p:nvSpPr>
        <p:spPr/>
        <p:txBody>
          <a:bodyPr/>
          <a:lstStyle/>
          <a:p>
            <a:fld id="{D375E7DE-9AA3-EB43-B5E8-BA1371B996D3}" type="slidenum">
              <a:rPr lang="en-DE" smtClean="0"/>
              <a:pPr/>
              <a:t>9</a:t>
            </a:fld>
            <a:endParaRPr lang="en-DE"/>
          </a:p>
        </p:txBody>
      </p:sp>
      <p:sp>
        <p:nvSpPr>
          <p:cNvPr id="8" name="TextBox 7">
            <a:extLst>
              <a:ext uri="{FF2B5EF4-FFF2-40B4-BE49-F238E27FC236}">
                <a16:creationId xmlns:a16="http://schemas.microsoft.com/office/drawing/2014/main" id="{7EB990AA-7396-BEE4-5949-51ECF4CA1A66}"/>
              </a:ext>
            </a:extLst>
          </p:cNvPr>
          <p:cNvSpPr txBox="1"/>
          <p:nvPr/>
        </p:nvSpPr>
        <p:spPr>
          <a:xfrm>
            <a:off x="8468711" y="4082612"/>
            <a:ext cx="3541986" cy="1569660"/>
          </a:xfrm>
          <a:prstGeom prst="rect">
            <a:avLst/>
          </a:prstGeom>
          <a:noFill/>
        </p:spPr>
        <p:txBody>
          <a:bodyPr wrap="square" rtlCol="0">
            <a:spAutoFit/>
          </a:bodyPr>
          <a:lstStyle/>
          <a:p>
            <a:r>
              <a:rPr lang="en-US" sz="1600" dirty="0">
                <a:solidFill>
                  <a:srgbClr val="FF0000"/>
                </a:solidFill>
                <a:highlight>
                  <a:srgbClr val="FFFF00"/>
                </a:highlight>
                <a:sym typeface="Wingdings" pitchFamily="2" charset="2"/>
              </a:rPr>
              <a:t>Please add here bullets regarding potential collaboration that you would like to discuss. If you do not have specific points so far, it is ok to leave this slide empty. We will combine all bullets into one slide for a joint discussion</a:t>
            </a:r>
          </a:p>
        </p:txBody>
      </p:sp>
      <p:grpSp>
        <p:nvGrpSpPr>
          <p:cNvPr id="9" name="Group 8">
            <a:extLst>
              <a:ext uri="{FF2B5EF4-FFF2-40B4-BE49-F238E27FC236}">
                <a16:creationId xmlns:a16="http://schemas.microsoft.com/office/drawing/2014/main" id="{C5B3378B-8BE4-E5B0-8501-7338CF03552E}"/>
              </a:ext>
            </a:extLst>
          </p:cNvPr>
          <p:cNvGrpSpPr>
            <a:grpSpLocks noChangeAspect="1"/>
          </p:cNvGrpSpPr>
          <p:nvPr/>
        </p:nvGrpSpPr>
        <p:grpSpPr>
          <a:xfrm>
            <a:off x="8045188" y="-16254"/>
            <a:ext cx="4146812" cy="1312878"/>
            <a:chOff x="4614041" y="1355834"/>
            <a:chExt cx="3731173" cy="1181287"/>
          </a:xfrm>
        </p:grpSpPr>
        <p:sp>
          <p:nvSpPr>
            <p:cNvPr id="10" name="Rectangle 9">
              <a:extLst>
                <a:ext uri="{FF2B5EF4-FFF2-40B4-BE49-F238E27FC236}">
                  <a16:creationId xmlns:a16="http://schemas.microsoft.com/office/drawing/2014/main" id="{BC83637A-E828-74E3-9B80-280F5CA6A4C3}"/>
                </a:ext>
              </a:extLst>
            </p:cNvPr>
            <p:cNvSpPr/>
            <p:nvPr/>
          </p:nvSpPr>
          <p:spPr>
            <a:xfrm>
              <a:off x="4614041" y="1355834"/>
              <a:ext cx="3731173" cy="118128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11" name="Google Shape;9;p1">
              <a:extLst>
                <a:ext uri="{FF2B5EF4-FFF2-40B4-BE49-F238E27FC236}">
                  <a16:creationId xmlns:a16="http://schemas.microsoft.com/office/drawing/2014/main" id="{2593ABF6-B761-5667-5AD5-EB7F06A29C79}"/>
                </a:ext>
              </a:extLst>
            </p:cNvPr>
            <p:cNvPicPr preferRelativeResize="0">
              <a:picLocks noChangeAspect="1"/>
            </p:cNvPicPr>
            <p:nvPr/>
          </p:nvPicPr>
          <p:blipFill>
            <a:blip r:embed="rId2">
              <a:alphaModFix/>
            </a:blip>
            <a:stretch>
              <a:fillRect/>
            </a:stretch>
          </p:blipFill>
          <p:spPr>
            <a:xfrm>
              <a:off x="4614042" y="1389789"/>
              <a:ext cx="3731172" cy="1147332"/>
            </a:xfrm>
            <a:prstGeom prst="rect">
              <a:avLst/>
            </a:prstGeom>
            <a:noFill/>
            <a:ln>
              <a:noFill/>
            </a:ln>
          </p:spPr>
        </p:pic>
      </p:grpSp>
      <p:sp>
        <p:nvSpPr>
          <p:cNvPr id="12" name="Footer Placeholder 5">
            <a:extLst>
              <a:ext uri="{FF2B5EF4-FFF2-40B4-BE49-F238E27FC236}">
                <a16:creationId xmlns:a16="http://schemas.microsoft.com/office/drawing/2014/main" id="{71E06DEA-CC4E-DF7F-9E54-2F9DFF20C3ED}"/>
              </a:ext>
            </a:extLst>
          </p:cNvPr>
          <p:cNvSpPr>
            <a:spLocks noGrp="1"/>
          </p:cNvSpPr>
          <p:nvPr>
            <p:ph type="ftr" sz="quarter" idx="18"/>
          </p:nvPr>
        </p:nvSpPr>
        <p:spPr>
          <a:xfrm>
            <a:off x="4038600" y="6224093"/>
            <a:ext cx="4114800" cy="365125"/>
          </a:xfrm>
        </p:spPr>
        <p:txBody>
          <a:bodyPr/>
          <a:lstStyle/>
          <a:p>
            <a:r>
              <a:rPr lang="de-DE" b="1" dirty="0" err="1">
                <a:cs typeface="Calibri" panose="020F0502020204030204" pitchFamily="34" charset="0"/>
              </a:rPr>
              <a:t>CampusOS</a:t>
            </a:r>
            <a:r>
              <a:rPr lang="de-DE" b="1" dirty="0">
                <a:cs typeface="Calibri" panose="020F0502020204030204" pitchFamily="34" charset="0"/>
              </a:rPr>
              <a:t> // Kutscher // MAVERIC</a:t>
            </a:r>
            <a:endParaRPr lang="de-DE" dirty="0">
              <a:latin typeface="Calibri Light" panose="020F0302020204030204" pitchFamily="34" charset="0"/>
              <a:cs typeface="Calibri Light" panose="020F0302020204030204" pitchFamily="34" charset="0"/>
            </a:endParaRPr>
          </a:p>
        </p:txBody>
      </p:sp>
      <p:sp>
        <p:nvSpPr>
          <p:cNvPr id="13" name="Text Placeholder 12">
            <a:extLst>
              <a:ext uri="{FF2B5EF4-FFF2-40B4-BE49-F238E27FC236}">
                <a16:creationId xmlns:a16="http://schemas.microsoft.com/office/drawing/2014/main" id="{9DDCD0D3-611C-4C35-A2BA-3883DD50F4F8}"/>
              </a:ext>
            </a:extLst>
          </p:cNvPr>
          <p:cNvSpPr>
            <a:spLocks noGrp="1"/>
          </p:cNvSpPr>
          <p:nvPr>
            <p:ph type="body" sz="quarter" idx="16"/>
          </p:nvPr>
        </p:nvSpPr>
        <p:spPr/>
        <p:txBody>
          <a:bodyPr/>
          <a:lstStyle/>
          <a:p>
            <a:endParaRPr lang="en-DE"/>
          </a:p>
        </p:txBody>
      </p:sp>
    </p:spTree>
    <p:extLst>
      <p:ext uri="{BB962C8B-B14F-4D97-AF65-F5344CB8AC3E}">
        <p14:creationId xmlns:p14="http://schemas.microsoft.com/office/powerpoint/2010/main" val="353412728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MPOWERCHARTSPROPERTIES_B_LENGTH" val="24576"/>
  <p:tag name="EMPOWERCHARTSPROPERTIES_B_0" val="AAAAAAH//////////wEAAAAAAAAAAAAAACoqIFRoaXMgaXMgYSBMaXRlREIgZmlsZSAqKgcEAP////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AQAAAAAAAAAAAAAAEQAAAFByb3BlcnR5RG9jdW1lbnRzAgAAAAAAAAAFAAAACQAAAF9pZD0kLl9pZAEDAAAAAAADAAAAAQADAAAAIwAAAENvbWJpSW5kZXg9JC5OYW1lICsgJ18nICsgJC5WZXJzaW9uAQQAAAAAAAQAAAABAAQAAAAAAAAAAP///////wAAAAAAAP////8AAAAAAP///////wAAAAAAAP////8AAAAAAP///////wAAAAAAAP////8AAAAAAP///////wAAAAAAAP////8AAAAAAP///////wAAAAAAAP////8AAAAAAP///////wAAAAAAAP////8AAAAAAP///////wAAAAAAAP////8AAAAAAP///////wAAAAAAAP////8AAAAAAP///////wAAAAAAAP////8AAAAAAP///////wAAAAAAAP////8AAAAAAP///////wAAAAAAAP////8AAAAAAP///////wAAAAAAAP////8AAAAAAP///////wAAAAAAAP////8AAAAAAP///////wAAAAAAAP////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MBAQEBAQEBAQEBAQEBAQIAAAAAAAAAAwAAAAMAAAAA/////wQASwwAAAAAAAAAAAAAIAD///////////////8AAAD///////////////8DAAAAAwD///////////////////////////////////////////////////////////////////////////////////////////////////////////////////////////////////////////////////////////////////////////////////////////////////////////////////////////////////////////////////////////////////////////////////////////////////////////////////////////////////////////////////////////////////////////////////////////////////////////////////////////////////////////////////////////////////////////////////////////////////////////////8BACAA////////////////AAAO////////AwAAAAIA////////////////////////////////////////////////////////////////////////////////////////////////////////////////////////////////////////////////////////////////////////////////////////////////////////////////////////////////////////////////////////////////////////////////////////////////////////////////////////////////////////////////////////////////////////////////////////////////////////////////////////////////////////////////////////////////////////////////////////////////////////////////////////AgABAP///////wQAAAACABAAC7DGtXf+OoFBma/MJfnh1tEFAAAAAAADAAAAAwADAAAAAQADAAEA////////BAAAAAMAEAALUuJXFY1w9E6FlJpvVY8TzQUAAAABAAMAAAAAAAMAAAA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8EAAgMAAAAAAAAAAAAACAB////////////////AAAA////////////////BAAAAAMA////////BAAAAAMA////////BAAAAAIA////////////////////////////////////////////////////////////////////////////////////////////////////////////////////////////////////////////////////////////////////////////////////////////////////////////////////////////////////////////////////////////////////////////////////////////////////////////////////////////////////////////////////////////////////////////////////////////////////////////////////////////////////////////////////////////////////////////////AQAgAf///////////////wAADv///////wQAAAACAP///////////////////////////////////////////////////////////////////////////////////////////////////////////////////////////////////////////////////////////////////////////////////////////////////////////////////////////////////////////////////////////////////////////////////////////////////////////////////////////////////////////////////////////////////////////////////////////////////////////////////////////////////////////////////////////////////////////////////////////////////////////////////////wIAAwEDAAAAAgD///////8aAAZMaW5rZWRTaGFwZXNEYXRhUHJvcGVydHlfMAUAAAAAAAQAAAADAAQAAAABAAQAAAADAP///////wQAAAAAAP///////wMAAgEDAAAAAwD///////8lAAZMaW5rZWRTaGFwZVByZXNlbnRhdGlvblNldHRpbmdzRGF0YV8wBQAAAAEABAAAAAAABAAAAAI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AgCODgAAAAAAAAAAAAD/////gwCDAAAABV9pZAAQAAAABLDGtXf+OoFBma/MJfnh1tEDRGF0YQAbAAAABExpbmtlZFNoYXBlRGF0YQAFAAAAAAACTmFtZQAZAAAATGlua2VkU2hhcGVzRGF0YVByb3BlcnR5ABBWZXJzaW9uAAAAAAAJTGFzdFdyaXRlANBPvRqBAQAAAAEA/////8YAxgAAAAVfaWQAEAAAAARS4lcVjXD0ToWUmm9VjxPNA0RhdGEAUwAAAAhQcmVzZW50YXRpb25TY2FubmVkRm9yTGlua2VkU2hhcGVzAAECTnVtYmVyRm9ybWF0U2VwYXJhdG9yTW9kZQAKAAAAQXV0b21hdGljAAACTmFtZQAkAAAATGlua2VkU2hhcGVQcmVzZW50YXRpb25TZXR0aW5nc0RhdGEAEFZlcnNpb24AAAAAAAlMYXN0V3JpdGUAPlC9GoE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
  <p:tag name="EMPOWERCHARTSPROPERTIES_SLOT" val="B"/>
</p:tagLst>
</file>

<file path=ppt/theme/theme1.xml><?xml version="1.0" encoding="utf-8"?>
<a:theme xmlns:a="http://schemas.openxmlformats.org/drawingml/2006/main" name="CampusOS blue footer">
  <a:themeElements>
    <a:clrScheme name="CampusOS 1">
      <a:dk1>
        <a:srgbClr val="000000"/>
      </a:dk1>
      <a:lt1>
        <a:srgbClr val="FFFFFF"/>
      </a:lt1>
      <a:dk2>
        <a:srgbClr val="44546A"/>
      </a:dk2>
      <a:lt2>
        <a:srgbClr val="E7E6E6"/>
      </a:lt2>
      <a:accent1>
        <a:srgbClr val="28B8CE"/>
      </a:accent1>
      <a:accent2>
        <a:srgbClr val="69C0AC"/>
      </a:accent2>
      <a:accent3>
        <a:srgbClr val="2481C3"/>
      </a:accent3>
      <a:accent4>
        <a:srgbClr val="EC6608"/>
      </a:accent4>
      <a:accent5>
        <a:srgbClr val="9185BE"/>
      </a:accent5>
      <a:accent6>
        <a:srgbClr val="009879"/>
      </a:accent6>
      <a:hlink>
        <a:srgbClr val="003369"/>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ampus_OS_Präsentation" id="{D16BE346-2600-0C46-BAF5-291B3EA8D8B1}" vid="{FF36ABD0-73D9-6042-87EC-ACB3B3754161}"/>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ampusOS background">
  <a:themeElements>
    <a:clrScheme name="CampusOS 1">
      <a:dk1>
        <a:srgbClr val="000000"/>
      </a:dk1>
      <a:lt1>
        <a:srgbClr val="FFFFFF"/>
      </a:lt1>
      <a:dk2>
        <a:srgbClr val="44546A"/>
      </a:dk2>
      <a:lt2>
        <a:srgbClr val="E7E6E6"/>
      </a:lt2>
      <a:accent1>
        <a:srgbClr val="28B8CE"/>
      </a:accent1>
      <a:accent2>
        <a:srgbClr val="69C0AC"/>
      </a:accent2>
      <a:accent3>
        <a:srgbClr val="2481C3"/>
      </a:accent3>
      <a:accent4>
        <a:srgbClr val="EC6608"/>
      </a:accent4>
      <a:accent5>
        <a:srgbClr val="9185BE"/>
      </a:accent5>
      <a:accent6>
        <a:srgbClr val="009879"/>
      </a:accent6>
      <a:hlink>
        <a:srgbClr val="003369"/>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ampus_OS_Präsentation" id="{D16BE346-2600-0C46-BAF5-291B3EA8D8B1}" vid="{FF36ABD0-73D9-6042-87EC-ACB3B3754161}"/>
    </a:ext>
  </a:extLst>
</a:theme>
</file>

<file path=ppt/theme/theme4.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76A2166F3854FD42B3AE2BBE3E9D11C5" ma:contentTypeVersion="11" ma:contentTypeDescription="Ein neues Dokument erstellen." ma:contentTypeScope="" ma:versionID="c0ba55a39a90021cfa0ec6ede749f698">
  <xsd:schema xmlns:xsd="http://www.w3.org/2001/XMLSchema" xmlns:xs="http://www.w3.org/2001/XMLSchema" xmlns:p="http://schemas.microsoft.com/office/2006/metadata/properties" xmlns:ns2="9601307d-a2af-4a2f-8853-9d415cace894" xmlns:ns3="e0b9e473-42ad-473a-8fdd-9e47f1e1014b" targetNamespace="http://schemas.microsoft.com/office/2006/metadata/properties" ma:root="true" ma:fieldsID="cc040362a334143a72d35d78eb8df591" ns2:_="" ns3:_="">
    <xsd:import namespace="9601307d-a2af-4a2f-8853-9d415cace894"/>
    <xsd:import namespace="e0b9e473-42ad-473a-8fdd-9e47f1e1014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601307d-a2af-4a2f-8853-9d415cace8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0b9e473-42ad-473a-8fdd-9e47f1e1014b" elementFormDefault="qualified">
    <xsd:import namespace="http://schemas.microsoft.com/office/2006/documentManagement/types"/>
    <xsd:import namespace="http://schemas.microsoft.com/office/infopath/2007/PartnerControls"/>
    <xsd:element name="SharedWithUsers" ma:index="10"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Freigegeben für -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6329E17-3424-491C-80B0-7DB0A038C155}">
  <ds:schemaRefs>
    <ds:schemaRef ds:uri="http://schemas.microsoft.com/sharepoint/v3/contenttype/forms"/>
  </ds:schemaRefs>
</ds:datastoreItem>
</file>

<file path=customXml/itemProps2.xml><?xml version="1.0" encoding="utf-8"?>
<ds:datastoreItem xmlns:ds="http://schemas.openxmlformats.org/officeDocument/2006/customXml" ds:itemID="{30F234B7-6338-4363-8417-56169F69C5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601307d-a2af-4a2f-8853-9d415cace894"/>
    <ds:schemaRef ds:uri="e0b9e473-42ad-473a-8fdd-9e47f1e101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FDEBF63-9FAD-4A7A-9BD9-20FDC42F6294}">
  <ds:schemaRefs>
    <ds:schemaRef ds:uri="http://purl.org/dc/terms/"/>
    <ds:schemaRef ds:uri="http://purl.org/dc/elements/1.1/"/>
    <ds:schemaRef ds:uri="http://schemas.microsoft.com/office/2006/documentManagement/types"/>
    <ds:schemaRef ds:uri="http://purl.org/dc/dcmitype/"/>
    <ds:schemaRef ds:uri="http://schemas.microsoft.com/office/infopath/2007/PartnerControls"/>
    <ds:schemaRef ds:uri="http://schemas.microsoft.com/office/2006/metadata/properties"/>
    <ds:schemaRef ds:uri="http://schemas.openxmlformats.org/package/2006/metadata/core-properties"/>
    <ds:schemaRef ds:uri="e0b9e473-42ad-473a-8fdd-9e47f1e1014b"/>
    <ds:schemaRef ds:uri="9601307d-a2af-4a2f-8853-9d415cace894"/>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Benutzerdefiniertes Design</Template>
  <TotalTime>1065</TotalTime>
  <Words>539</Words>
  <Application>Microsoft Macintosh PowerPoint</Application>
  <PresentationFormat>Widescreen</PresentationFormat>
  <Paragraphs>98</Paragraphs>
  <Slides>10</Slides>
  <Notes>0</Notes>
  <HiddenSlides>5</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10</vt:i4>
      </vt:variant>
    </vt:vector>
  </HeadingPairs>
  <TitlesOfParts>
    <vt:vector size="17" baseType="lpstr">
      <vt:lpstr>Calibri Light</vt:lpstr>
      <vt:lpstr>Calibri</vt:lpstr>
      <vt:lpstr>Arial</vt:lpstr>
      <vt:lpstr>Courier New</vt:lpstr>
      <vt:lpstr>CampusOS blue footer</vt:lpstr>
      <vt:lpstr>Custom Design</vt:lpstr>
      <vt:lpstr>CampusOS background</vt:lpstr>
      <vt:lpstr>PowerPoint Presentation</vt:lpstr>
      <vt:lpstr>Key Question &amp; Expected Outcome</vt:lpstr>
      <vt:lpstr>&lt;Project_Acronym&gt;</vt:lpstr>
      <vt:lpstr>MAVERIC</vt:lpstr>
      <vt:lpstr>MAVERIC</vt:lpstr>
      <vt:lpstr>MAVERIC</vt:lpstr>
      <vt:lpstr>&lt;Project_Acronym&gt;</vt:lpstr>
      <vt:lpstr>Potential collaborations</vt:lpstr>
      <vt:lpstr>Potential collaborations</vt:lpstr>
      <vt:lpstr>Wrap-Up &amp; Next Steps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Julius Schulz-Zander</dc:creator>
  <cp:keywords/>
  <dc:description/>
  <cp:lastModifiedBy>Dirk Kutscher</cp:lastModifiedBy>
  <cp:revision>25</cp:revision>
  <dcterms:created xsi:type="dcterms:W3CDTF">2022-02-10T13:48:10Z</dcterms:created>
  <dcterms:modified xsi:type="dcterms:W3CDTF">2022-06-22T05:49:40Z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0x01010076A2166F3854FD42B3AE2BBE3E9D11C5</vt:lpwstr>
  </property>
  <property fmtid="{D5CDD505-2E9C-101B-9397-08002B2CF9AE}" pid="3" name="MSIP_Label_a59b6cd5-d141-4a33-8bf1-0ca04484304f_Enabled">
    <vt:lpwstr>true</vt:lpwstr>
  </property>
  <property fmtid="{D5CDD505-2E9C-101B-9397-08002B2CF9AE}" pid="4" name="MSIP_Label_a59b6cd5-d141-4a33-8bf1-0ca04484304f_SetDate">
    <vt:lpwstr>2022-05-30T09:17:16Z</vt:lpwstr>
  </property>
  <property fmtid="{D5CDD505-2E9C-101B-9397-08002B2CF9AE}" pid="5" name="MSIP_Label_a59b6cd5-d141-4a33-8bf1-0ca04484304f_Method">
    <vt:lpwstr>Standard</vt:lpwstr>
  </property>
  <property fmtid="{D5CDD505-2E9C-101B-9397-08002B2CF9AE}" pid="6" name="MSIP_Label_a59b6cd5-d141-4a33-8bf1-0ca04484304f_Name">
    <vt:lpwstr>restricted-default</vt:lpwstr>
  </property>
  <property fmtid="{D5CDD505-2E9C-101B-9397-08002B2CF9AE}" pid="7" name="MSIP_Label_a59b6cd5-d141-4a33-8bf1-0ca04484304f_SiteId">
    <vt:lpwstr>38ae3bcd-9579-4fd4-adda-b42e1495d55a</vt:lpwstr>
  </property>
  <property fmtid="{D5CDD505-2E9C-101B-9397-08002B2CF9AE}" pid="8" name="MSIP_Label_a59b6cd5-d141-4a33-8bf1-0ca04484304f_ActionId">
    <vt:lpwstr>6850f9d8-cdff-455a-a2f4-8de6b298beb1</vt:lpwstr>
  </property>
  <property fmtid="{D5CDD505-2E9C-101B-9397-08002B2CF9AE}" pid="9" name="MSIP_Label_a59b6cd5-d141-4a33-8bf1-0ca04484304f_ContentBits">
    <vt:lpwstr>0</vt:lpwstr>
  </property>
  <property fmtid="{D5CDD505-2E9C-101B-9397-08002B2CF9AE}" pid="10" name="Document_Confidentiality">
    <vt:lpwstr>Restricted</vt:lpwstr>
  </property>
</Properties>
</file>